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182" r:id="rId2"/>
    <p:sldId id="1229" r:id="rId3"/>
    <p:sldId id="1024" r:id="rId4"/>
    <p:sldId id="1222" r:id="rId5"/>
    <p:sldId id="1181" r:id="rId6"/>
    <p:sldId id="976" r:id="rId7"/>
    <p:sldId id="1193" r:id="rId8"/>
    <p:sldId id="1197" r:id="rId9"/>
    <p:sldId id="1006" r:id="rId10"/>
    <p:sldId id="1231" r:id="rId11"/>
    <p:sldId id="1224" r:id="rId12"/>
    <p:sldId id="1227" r:id="rId13"/>
    <p:sldId id="1225" r:id="rId14"/>
    <p:sldId id="1199" r:id="rId15"/>
    <p:sldId id="1033" r:id="rId16"/>
    <p:sldId id="1234" r:id="rId17"/>
    <p:sldId id="1226" r:id="rId18"/>
    <p:sldId id="1032" r:id="rId19"/>
    <p:sldId id="1223" r:id="rId20"/>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F0DDE-02E7-4225-9385-16B2B7CA088A}" v="261" dt="2022-05-23T16:39:51.31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84" d="100"/>
          <a:sy n="84" d="100"/>
        </p:scale>
        <p:origin x="45"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Mª Carrau Criado" userId="49d77530-9701-45e6-a129-930390487e39" providerId="ADAL" clId="{DB38ECEA-F585-46E3-8794-709805CBF0CB}"/>
    <pc:docChg chg="custSel addSld delSld modSld sldOrd">
      <pc:chgData name="José Mª Carrau Criado" userId="49d77530-9701-45e6-a129-930390487e39" providerId="ADAL" clId="{DB38ECEA-F585-46E3-8794-709805CBF0CB}" dt="2022-05-02T10:40:11.021" v="944" actId="113"/>
      <pc:docMkLst>
        <pc:docMk/>
      </pc:docMkLst>
      <pc:sldChg chg="ord">
        <pc:chgData name="José Mª Carrau Criado" userId="49d77530-9701-45e6-a129-930390487e39" providerId="ADAL" clId="{DB38ECEA-F585-46E3-8794-709805CBF0CB}" dt="2022-05-02T10:30:24.815" v="831"/>
        <pc:sldMkLst>
          <pc:docMk/>
          <pc:sldMk cId="65794280" sldId="305"/>
        </pc:sldMkLst>
      </pc:sldChg>
      <pc:sldChg chg="add del">
        <pc:chgData name="José Mª Carrau Criado" userId="49d77530-9701-45e6-a129-930390487e39" providerId="ADAL" clId="{DB38ECEA-F585-46E3-8794-709805CBF0CB}" dt="2022-05-02T09:47:29.654" v="751" actId="47"/>
        <pc:sldMkLst>
          <pc:docMk/>
          <pc:sldMk cId="2924146785" sldId="1001"/>
        </pc:sldMkLst>
      </pc:sldChg>
      <pc:sldChg chg="ord">
        <pc:chgData name="José Mª Carrau Criado" userId="49d77530-9701-45e6-a129-930390487e39" providerId="ADAL" clId="{DB38ECEA-F585-46E3-8794-709805CBF0CB}" dt="2022-05-02T09:36:32.396" v="688"/>
        <pc:sldMkLst>
          <pc:docMk/>
          <pc:sldMk cId="1866306289" sldId="1181"/>
        </pc:sldMkLst>
      </pc:sldChg>
      <pc:sldChg chg="addSp delSp modSp mod">
        <pc:chgData name="José Mª Carrau Criado" userId="49d77530-9701-45e6-a129-930390487e39" providerId="ADAL" clId="{DB38ECEA-F585-46E3-8794-709805CBF0CB}" dt="2022-05-02T09:24:49.979" v="270" actId="1076"/>
        <pc:sldMkLst>
          <pc:docMk/>
          <pc:sldMk cId="682145576" sldId="1182"/>
        </pc:sldMkLst>
        <pc:spChg chg="mod">
          <ac:chgData name="José Mª Carrau Criado" userId="49d77530-9701-45e6-a129-930390487e39" providerId="ADAL" clId="{DB38ECEA-F585-46E3-8794-709805CBF0CB}" dt="2022-05-02T09:18:16.338" v="137" actId="14100"/>
          <ac:spMkLst>
            <pc:docMk/>
            <pc:sldMk cId="682145576" sldId="1182"/>
            <ac:spMk id="2" creationId="{A453FD46-9A10-41AB-A3A6-A722641BF3A8}"/>
          </ac:spMkLst>
        </pc:spChg>
        <pc:picChg chg="add del mod modCrop">
          <ac:chgData name="José Mª Carrau Criado" userId="49d77530-9701-45e6-a129-930390487e39" providerId="ADAL" clId="{DB38ECEA-F585-46E3-8794-709805CBF0CB}" dt="2022-05-02T09:15:31.094" v="51" actId="478"/>
          <ac:picMkLst>
            <pc:docMk/>
            <pc:sldMk cId="682145576" sldId="1182"/>
            <ac:picMk id="4" creationId="{F738BE60-0A14-4BA1-B9FB-37C3706F01DC}"/>
          </ac:picMkLst>
        </pc:picChg>
        <pc:picChg chg="del">
          <ac:chgData name="José Mª Carrau Criado" userId="49d77530-9701-45e6-a129-930390487e39" providerId="ADAL" clId="{DB38ECEA-F585-46E3-8794-709805CBF0CB}" dt="2022-05-02T09:12:56.807" v="6" actId="478"/>
          <ac:picMkLst>
            <pc:docMk/>
            <pc:sldMk cId="682145576" sldId="1182"/>
            <ac:picMk id="7" creationId="{A9D4608C-9D91-43DE-9A5A-43265E69CF85}"/>
          </ac:picMkLst>
        </pc:picChg>
        <pc:picChg chg="add del mod modCrop">
          <ac:chgData name="José Mª Carrau Criado" userId="49d77530-9701-45e6-a129-930390487e39" providerId="ADAL" clId="{DB38ECEA-F585-46E3-8794-709805CBF0CB}" dt="2022-05-02T09:16:50.821" v="58" actId="478"/>
          <ac:picMkLst>
            <pc:docMk/>
            <pc:sldMk cId="682145576" sldId="1182"/>
            <ac:picMk id="8" creationId="{67CEA912-8657-4E05-8905-A50CCD9D5BF6}"/>
          </ac:picMkLst>
        </pc:picChg>
        <pc:picChg chg="add mod ord">
          <ac:chgData name="José Mª Carrau Criado" userId="49d77530-9701-45e6-a129-930390487e39" providerId="ADAL" clId="{DB38ECEA-F585-46E3-8794-709805CBF0CB}" dt="2022-05-02T09:24:49.979" v="270" actId="1076"/>
          <ac:picMkLst>
            <pc:docMk/>
            <pc:sldMk cId="682145576" sldId="1182"/>
            <ac:picMk id="10" creationId="{88E4F1E8-5E78-4540-B578-0F045E07F036}"/>
          </ac:picMkLst>
        </pc:picChg>
      </pc:sldChg>
      <pc:sldChg chg="modSp">
        <pc:chgData name="José Mª Carrau Criado" userId="49d77530-9701-45e6-a129-930390487e39" providerId="ADAL" clId="{DB38ECEA-F585-46E3-8794-709805CBF0CB}" dt="2022-05-02T10:33:51.106" v="861"/>
        <pc:sldMkLst>
          <pc:docMk/>
          <pc:sldMk cId="2872390090" sldId="1183"/>
        </pc:sldMkLst>
        <pc:spChg chg="mod">
          <ac:chgData name="José Mª Carrau Criado" userId="49d77530-9701-45e6-a129-930390487e39" providerId="ADAL" clId="{DB38ECEA-F585-46E3-8794-709805CBF0CB}" dt="2022-05-02T10:33:51.106" v="861"/>
          <ac:spMkLst>
            <pc:docMk/>
            <pc:sldMk cId="2872390090" sldId="1183"/>
            <ac:spMk id="3" creationId="{7FB26AC6-631D-4E95-81EC-CD5E4FAAE505}"/>
          </ac:spMkLst>
        </pc:spChg>
      </pc:sldChg>
      <pc:sldChg chg="ord">
        <pc:chgData name="José Mª Carrau Criado" userId="49d77530-9701-45e6-a129-930390487e39" providerId="ADAL" clId="{DB38ECEA-F585-46E3-8794-709805CBF0CB}" dt="2022-05-02T09:36:32.396" v="688"/>
        <pc:sldMkLst>
          <pc:docMk/>
          <pc:sldMk cId="1366365878" sldId="1185"/>
        </pc:sldMkLst>
      </pc:sldChg>
      <pc:sldChg chg="modSp">
        <pc:chgData name="José Mª Carrau Criado" userId="49d77530-9701-45e6-a129-930390487e39" providerId="ADAL" clId="{DB38ECEA-F585-46E3-8794-709805CBF0CB}" dt="2022-05-02T10:33:19.530" v="857"/>
        <pc:sldMkLst>
          <pc:docMk/>
          <pc:sldMk cId="712592112" sldId="1186"/>
        </pc:sldMkLst>
        <pc:spChg chg="mod">
          <ac:chgData name="José Mª Carrau Criado" userId="49d77530-9701-45e6-a129-930390487e39" providerId="ADAL" clId="{DB38ECEA-F585-46E3-8794-709805CBF0CB}" dt="2022-05-02T10:33:19.530" v="857"/>
          <ac:spMkLst>
            <pc:docMk/>
            <pc:sldMk cId="712592112" sldId="1186"/>
            <ac:spMk id="3" creationId="{7FB26AC6-631D-4E95-81EC-CD5E4FAAE505}"/>
          </ac:spMkLst>
        </pc:spChg>
      </pc:sldChg>
      <pc:sldChg chg="modSp">
        <pc:chgData name="José Mª Carrau Criado" userId="49d77530-9701-45e6-a129-930390487e39" providerId="ADAL" clId="{DB38ECEA-F585-46E3-8794-709805CBF0CB}" dt="2022-05-02T10:33:45.117" v="860"/>
        <pc:sldMkLst>
          <pc:docMk/>
          <pc:sldMk cId="1929722115" sldId="1187"/>
        </pc:sldMkLst>
        <pc:spChg chg="mod">
          <ac:chgData name="José Mª Carrau Criado" userId="49d77530-9701-45e6-a129-930390487e39" providerId="ADAL" clId="{DB38ECEA-F585-46E3-8794-709805CBF0CB}" dt="2022-05-02T10:33:45.117" v="860"/>
          <ac:spMkLst>
            <pc:docMk/>
            <pc:sldMk cId="1929722115" sldId="1187"/>
            <ac:spMk id="3" creationId="{7FB26AC6-631D-4E95-81EC-CD5E4FAAE505}"/>
          </ac:spMkLst>
        </pc:spChg>
      </pc:sldChg>
      <pc:sldChg chg="modSp">
        <pc:chgData name="José Mª Carrau Criado" userId="49d77530-9701-45e6-a129-930390487e39" providerId="ADAL" clId="{DB38ECEA-F585-46E3-8794-709805CBF0CB}" dt="2022-05-02T10:33:07.516" v="856"/>
        <pc:sldMkLst>
          <pc:docMk/>
          <pc:sldMk cId="3275393222" sldId="1188"/>
        </pc:sldMkLst>
        <pc:spChg chg="mod">
          <ac:chgData name="José Mª Carrau Criado" userId="49d77530-9701-45e6-a129-930390487e39" providerId="ADAL" clId="{DB38ECEA-F585-46E3-8794-709805CBF0CB}" dt="2022-05-02T10:33:07.516" v="856"/>
          <ac:spMkLst>
            <pc:docMk/>
            <pc:sldMk cId="3275393222" sldId="1188"/>
            <ac:spMk id="3" creationId="{7FB26AC6-631D-4E95-81EC-CD5E4FAAE505}"/>
          </ac:spMkLst>
        </pc:spChg>
      </pc:sldChg>
      <pc:sldChg chg="delSp modSp mod">
        <pc:chgData name="José Mª Carrau Criado" userId="49d77530-9701-45e6-a129-930390487e39" providerId="ADAL" clId="{DB38ECEA-F585-46E3-8794-709805CBF0CB}" dt="2022-05-02T10:38:01.805" v="905" actId="1076"/>
        <pc:sldMkLst>
          <pc:docMk/>
          <pc:sldMk cId="3117926362" sldId="1190"/>
        </pc:sldMkLst>
        <pc:spChg chg="mod">
          <ac:chgData name="José Mª Carrau Criado" userId="49d77530-9701-45e6-a129-930390487e39" providerId="ADAL" clId="{DB38ECEA-F585-46E3-8794-709805CBF0CB}" dt="2022-05-02T10:33:25.948" v="858"/>
          <ac:spMkLst>
            <pc:docMk/>
            <pc:sldMk cId="3117926362" sldId="1190"/>
            <ac:spMk id="111" creationId="{1807A156-10D5-4EE5-ABC3-94D84C1FED81}"/>
          </ac:spMkLst>
        </pc:spChg>
        <pc:spChg chg="mod">
          <ac:chgData name="José Mª Carrau Criado" userId="49d77530-9701-45e6-a129-930390487e39" providerId="ADAL" clId="{DB38ECEA-F585-46E3-8794-709805CBF0CB}" dt="2022-05-02T10:38:01.805" v="905" actId="1076"/>
          <ac:spMkLst>
            <pc:docMk/>
            <pc:sldMk cId="3117926362" sldId="1190"/>
            <ac:spMk id="113" creationId="{59119E3F-E7DE-4F2E-841B-B10BAA3463C0}"/>
          </ac:spMkLst>
        </pc:spChg>
        <pc:picChg chg="del">
          <ac:chgData name="José Mª Carrau Criado" userId="49d77530-9701-45e6-a129-930390487e39" providerId="ADAL" clId="{DB38ECEA-F585-46E3-8794-709805CBF0CB}" dt="2022-05-02T10:37:44.893" v="904" actId="478"/>
          <ac:picMkLst>
            <pc:docMk/>
            <pc:sldMk cId="3117926362" sldId="1190"/>
            <ac:picMk id="112" creationId="{12AA5CF1-BD3E-4473-AC0C-84509ABF5C6B}"/>
          </ac:picMkLst>
        </pc:picChg>
      </pc:sldChg>
      <pc:sldChg chg="modSp">
        <pc:chgData name="José Mª Carrau Criado" userId="49d77530-9701-45e6-a129-930390487e39" providerId="ADAL" clId="{DB38ECEA-F585-46E3-8794-709805CBF0CB}" dt="2022-05-02T10:33:37.347" v="859"/>
        <pc:sldMkLst>
          <pc:docMk/>
          <pc:sldMk cId="1522122247" sldId="1191"/>
        </pc:sldMkLst>
        <pc:spChg chg="mod">
          <ac:chgData name="José Mª Carrau Criado" userId="49d77530-9701-45e6-a129-930390487e39" providerId="ADAL" clId="{DB38ECEA-F585-46E3-8794-709805CBF0CB}" dt="2022-05-02T10:33:37.347" v="859"/>
          <ac:spMkLst>
            <pc:docMk/>
            <pc:sldMk cId="1522122247" sldId="1191"/>
            <ac:spMk id="3" creationId="{7FB26AC6-631D-4E95-81EC-CD5E4FAAE505}"/>
          </ac:spMkLst>
        </pc:spChg>
      </pc:sldChg>
      <pc:sldChg chg="ord">
        <pc:chgData name="José Mª Carrau Criado" userId="49d77530-9701-45e6-a129-930390487e39" providerId="ADAL" clId="{DB38ECEA-F585-46E3-8794-709805CBF0CB}" dt="2022-05-02T09:36:32.396" v="688"/>
        <pc:sldMkLst>
          <pc:docMk/>
          <pc:sldMk cId="2393620750" sldId="1193"/>
        </pc:sldMkLst>
      </pc:sldChg>
      <pc:sldChg chg="del">
        <pc:chgData name="José Mª Carrau Criado" userId="49d77530-9701-45e6-a129-930390487e39" providerId="ADAL" clId="{DB38ECEA-F585-46E3-8794-709805CBF0CB}" dt="2022-05-02T10:31:22.800" v="834" actId="47"/>
        <pc:sldMkLst>
          <pc:docMk/>
          <pc:sldMk cId="1666886047" sldId="1194"/>
        </pc:sldMkLst>
      </pc:sldChg>
      <pc:sldChg chg="modSp mod ord">
        <pc:chgData name="José Mª Carrau Criado" userId="49d77530-9701-45e6-a129-930390487e39" providerId="ADAL" clId="{DB38ECEA-F585-46E3-8794-709805CBF0CB}" dt="2022-05-02T10:32:38.277" v="854" actId="20577"/>
        <pc:sldMkLst>
          <pc:docMk/>
          <pc:sldMk cId="3426204441" sldId="1196"/>
        </pc:sldMkLst>
        <pc:spChg chg="mod">
          <ac:chgData name="José Mª Carrau Criado" userId="49d77530-9701-45e6-a129-930390487e39" providerId="ADAL" clId="{DB38ECEA-F585-46E3-8794-709805CBF0CB}" dt="2022-05-02T10:32:38.277" v="854" actId="20577"/>
          <ac:spMkLst>
            <pc:docMk/>
            <pc:sldMk cId="3426204441" sldId="1196"/>
            <ac:spMk id="3" creationId="{161E17DD-33E8-476F-B839-1DAEC8C92D6F}"/>
          </ac:spMkLst>
        </pc:spChg>
      </pc:sldChg>
      <pc:sldChg chg="ord">
        <pc:chgData name="José Mª Carrau Criado" userId="49d77530-9701-45e6-a129-930390487e39" providerId="ADAL" clId="{DB38ECEA-F585-46E3-8794-709805CBF0CB}" dt="2022-05-02T09:36:32.396" v="688"/>
        <pc:sldMkLst>
          <pc:docMk/>
          <pc:sldMk cId="2573730281" sldId="1197"/>
        </pc:sldMkLst>
      </pc:sldChg>
      <pc:sldChg chg="ord">
        <pc:chgData name="José Mª Carrau Criado" userId="49d77530-9701-45e6-a129-930390487e39" providerId="ADAL" clId="{DB38ECEA-F585-46E3-8794-709805CBF0CB}" dt="2022-05-02T09:36:32.396" v="688"/>
        <pc:sldMkLst>
          <pc:docMk/>
          <pc:sldMk cId="1884997755" sldId="1199"/>
        </pc:sldMkLst>
      </pc:sldChg>
      <pc:sldChg chg="modSp mod ord">
        <pc:chgData name="José Mª Carrau Criado" userId="49d77530-9701-45e6-a129-930390487e39" providerId="ADAL" clId="{DB38ECEA-F585-46E3-8794-709805CBF0CB}" dt="2022-05-02T10:35:15.901" v="862" actId="207"/>
        <pc:sldMkLst>
          <pc:docMk/>
          <pc:sldMk cId="2270909221" sldId="1201"/>
        </pc:sldMkLst>
        <pc:spChg chg="mod">
          <ac:chgData name="José Mª Carrau Criado" userId="49d77530-9701-45e6-a129-930390487e39" providerId="ADAL" clId="{DB38ECEA-F585-46E3-8794-709805CBF0CB}" dt="2022-05-02T10:35:15.901" v="862" actId="207"/>
          <ac:spMkLst>
            <pc:docMk/>
            <pc:sldMk cId="2270909221" sldId="1201"/>
            <ac:spMk id="10" creationId="{6BE35D0D-2B46-48E0-9F8F-0FA4FB8EB881}"/>
          </ac:spMkLst>
        </pc:spChg>
      </pc:sldChg>
      <pc:sldChg chg="del">
        <pc:chgData name="José Mª Carrau Criado" userId="49d77530-9701-45e6-a129-930390487e39" providerId="ADAL" clId="{DB38ECEA-F585-46E3-8794-709805CBF0CB}" dt="2022-05-02T10:31:22.800" v="834" actId="47"/>
        <pc:sldMkLst>
          <pc:docMk/>
          <pc:sldMk cId="3166409646" sldId="1213"/>
        </pc:sldMkLst>
      </pc:sldChg>
      <pc:sldChg chg="del ord">
        <pc:chgData name="José Mª Carrau Criado" userId="49d77530-9701-45e6-a129-930390487e39" providerId="ADAL" clId="{DB38ECEA-F585-46E3-8794-709805CBF0CB}" dt="2022-05-02T10:31:22.800" v="834" actId="47"/>
        <pc:sldMkLst>
          <pc:docMk/>
          <pc:sldMk cId="4172477510" sldId="1217"/>
        </pc:sldMkLst>
      </pc:sldChg>
      <pc:sldChg chg="del">
        <pc:chgData name="José Mª Carrau Criado" userId="49d77530-9701-45e6-a129-930390487e39" providerId="ADAL" clId="{DB38ECEA-F585-46E3-8794-709805CBF0CB}" dt="2022-05-02T10:31:22.800" v="834" actId="47"/>
        <pc:sldMkLst>
          <pc:docMk/>
          <pc:sldMk cId="3055998517" sldId="1221"/>
        </pc:sldMkLst>
      </pc:sldChg>
      <pc:sldChg chg="del">
        <pc:chgData name="José Mª Carrau Criado" userId="49d77530-9701-45e6-a129-930390487e39" providerId="ADAL" clId="{DB38ECEA-F585-46E3-8794-709805CBF0CB}" dt="2022-05-02T10:31:22.800" v="834" actId="47"/>
        <pc:sldMkLst>
          <pc:docMk/>
          <pc:sldMk cId="1354340614" sldId="1222"/>
        </pc:sldMkLst>
      </pc:sldChg>
      <pc:sldChg chg="addSp modSp new mod ord">
        <pc:chgData name="José Mª Carrau Criado" userId="49d77530-9701-45e6-a129-930390487e39" providerId="ADAL" clId="{DB38ECEA-F585-46E3-8794-709805CBF0CB}" dt="2022-05-02T10:40:11.021" v="944" actId="113"/>
        <pc:sldMkLst>
          <pc:docMk/>
          <pc:sldMk cId="747763397" sldId="1223"/>
        </pc:sldMkLst>
        <pc:spChg chg="add mod">
          <ac:chgData name="José Mª Carrau Criado" userId="49d77530-9701-45e6-a129-930390487e39" providerId="ADAL" clId="{DB38ECEA-F585-46E3-8794-709805CBF0CB}" dt="2022-05-02T10:40:11.021" v="944" actId="113"/>
          <ac:spMkLst>
            <pc:docMk/>
            <pc:sldMk cId="747763397" sldId="1223"/>
            <ac:spMk id="2" creationId="{EC1A701C-D03A-4964-AAFA-16102870744B}"/>
          </ac:spMkLst>
        </pc:spChg>
        <pc:spChg chg="add mod">
          <ac:chgData name="José Mª Carrau Criado" userId="49d77530-9701-45e6-a129-930390487e39" providerId="ADAL" clId="{DB38ECEA-F585-46E3-8794-709805CBF0CB}" dt="2022-05-02T10:40:07.323" v="943" actId="113"/>
          <ac:spMkLst>
            <pc:docMk/>
            <pc:sldMk cId="747763397" sldId="1223"/>
            <ac:spMk id="3" creationId="{82FB282B-548F-4A4B-811D-007243C2CB82}"/>
          </ac:spMkLst>
        </pc:spChg>
        <pc:spChg chg="add mod">
          <ac:chgData name="José Mª Carrau Criado" userId="49d77530-9701-45e6-a129-930390487e39" providerId="ADAL" clId="{DB38ECEA-F585-46E3-8794-709805CBF0CB}" dt="2022-05-02T10:40:03.520" v="942" actId="113"/>
          <ac:spMkLst>
            <pc:docMk/>
            <pc:sldMk cId="747763397" sldId="1223"/>
            <ac:spMk id="4" creationId="{C1E2AD04-B5AD-4B55-9B61-8B63A130A769}"/>
          </ac:spMkLst>
        </pc:spChg>
      </pc:sldChg>
      <pc:sldChg chg="addSp delSp modSp add mod">
        <pc:chgData name="José Mª Carrau Criado" userId="49d77530-9701-45e6-a129-930390487e39" providerId="ADAL" clId="{DB38ECEA-F585-46E3-8794-709805CBF0CB}" dt="2022-05-02T10:32:00.507" v="838"/>
        <pc:sldMkLst>
          <pc:docMk/>
          <pc:sldMk cId="3889588883" sldId="1224"/>
        </pc:sldMkLst>
        <pc:spChg chg="mod">
          <ac:chgData name="José Mª Carrau Criado" userId="49d77530-9701-45e6-a129-930390487e39" providerId="ADAL" clId="{DB38ECEA-F585-46E3-8794-709805CBF0CB}" dt="2022-05-02T10:32:00.507" v="838"/>
          <ac:spMkLst>
            <pc:docMk/>
            <pc:sldMk cId="3889588883" sldId="1224"/>
            <ac:spMk id="3" creationId="{7FB26AC6-631D-4E95-81EC-CD5E4FAAE505}"/>
          </ac:spMkLst>
        </pc:spChg>
        <pc:spChg chg="del">
          <ac:chgData name="José Mª Carrau Criado" userId="49d77530-9701-45e6-a129-930390487e39" providerId="ADAL" clId="{DB38ECEA-F585-46E3-8794-709805CBF0CB}" dt="2022-05-02T09:41:27.609" v="749" actId="478"/>
          <ac:spMkLst>
            <pc:docMk/>
            <pc:sldMk cId="3889588883" sldId="1224"/>
            <ac:spMk id="4" creationId="{36CE8B9C-F20A-46C0-A09F-B129DDC805F1}"/>
          </ac:spMkLst>
        </pc:spChg>
        <pc:spChg chg="add del mod">
          <ac:chgData name="José Mª Carrau Criado" userId="49d77530-9701-45e6-a129-930390487e39" providerId="ADAL" clId="{DB38ECEA-F585-46E3-8794-709805CBF0CB}" dt="2022-05-02T10:21:53.902" v="758" actId="478"/>
          <ac:spMkLst>
            <pc:docMk/>
            <pc:sldMk cId="3889588883" sldId="1224"/>
            <ac:spMk id="5" creationId="{663550DF-7718-4228-A6DD-9A311A4C2AA7}"/>
          </ac:spMkLst>
        </pc:spChg>
        <pc:spChg chg="add del mod">
          <ac:chgData name="José Mª Carrau Criado" userId="49d77530-9701-45e6-a129-930390487e39" providerId="ADAL" clId="{DB38ECEA-F585-46E3-8794-709805CBF0CB}" dt="2022-05-02T10:21:58.803" v="759" actId="478"/>
          <ac:spMkLst>
            <pc:docMk/>
            <pc:sldMk cId="3889588883" sldId="1224"/>
            <ac:spMk id="10" creationId="{8369C9FD-9C45-4420-963A-084D160AFD0E}"/>
          </ac:spMkLst>
        </pc:spChg>
        <pc:picChg chg="add del mod">
          <ac:chgData name="José Mª Carrau Criado" userId="49d77530-9701-45e6-a129-930390487e39" providerId="ADAL" clId="{DB38ECEA-F585-46E3-8794-709805CBF0CB}" dt="2022-05-02T10:22:01.304" v="760" actId="478"/>
          <ac:picMkLst>
            <pc:docMk/>
            <pc:sldMk cId="3889588883" sldId="1224"/>
            <ac:picMk id="6" creationId="{B9D98792-060D-410A-8087-71D474ABBFC1}"/>
          </ac:picMkLst>
        </pc:picChg>
        <pc:picChg chg="add del mod">
          <ac:chgData name="José Mª Carrau Criado" userId="49d77530-9701-45e6-a129-930390487e39" providerId="ADAL" clId="{DB38ECEA-F585-46E3-8794-709805CBF0CB}" dt="2022-05-02T10:22:04.582" v="761" actId="478"/>
          <ac:picMkLst>
            <pc:docMk/>
            <pc:sldMk cId="3889588883" sldId="1224"/>
            <ac:picMk id="7" creationId="{E14388A1-72B0-4418-9A92-18DE097528D1}"/>
          </ac:picMkLst>
        </pc:picChg>
        <pc:picChg chg="add mod ord">
          <ac:chgData name="José Mª Carrau Criado" userId="49d77530-9701-45e6-a129-930390487e39" providerId="ADAL" clId="{DB38ECEA-F585-46E3-8794-709805CBF0CB}" dt="2022-05-02T10:28:10.161" v="826" actId="339"/>
          <ac:picMkLst>
            <pc:docMk/>
            <pc:sldMk cId="3889588883" sldId="1224"/>
            <ac:picMk id="8" creationId="{D3F8CCDE-9295-49FC-A2A4-3FC69359A7CD}"/>
          </ac:picMkLst>
        </pc:picChg>
      </pc:sldChg>
      <pc:sldChg chg="modSp add mod">
        <pc:chgData name="José Mª Carrau Criado" userId="49d77530-9701-45e6-a129-930390487e39" providerId="ADAL" clId="{DB38ECEA-F585-46E3-8794-709805CBF0CB}" dt="2022-05-02T09:41:02.407" v="748" actId="1076"/>
        <pc:sldMkLst>
          <pc:docMk/>
          <pc:sldMk cId="129175110" sldId="1225"/>
        </pc:sldMkLst>
        <pc:spChg chg="mod">
          <ac:chgData name="José Mª Carrau Criado" userId="49d77530-9701-45e6-a129-930390487e39" providerId="ADAL" clId="{DB38ECEA-F585-46E3-8794-709805CBF0CB}" dt="2022-05-02T09:41:02.407" v="748" actId="1076"/>
          <ac:spMkLst>
            <pc:docMk/>
            <pc:sldMk cId="129175110" sldId="1225"/>
            <ac:spMk id="4" creationId="{7729DFB4-2251-4FD7-BACD-6BCF228AC920}"/>
          </ac:spMkLst>
        </pc:spChg>
      </pc:sldChg>
      <pc:sldChg chg="addSp delSp modSp add mod">
        <pc:chgData name="José Mª Carrau Criado" userId="49d77530-9701-45e6-a129-930390487e39" providerId="ADAL" clId="{DB38ECEA-F585-46E3-8794-709805CBF0CB}" dt="2022-05-02T10:32:56.508" v="855"/>
        <pc:sldMkLst>
          <pc:docMk/>
          <pc:sldMk cId="3334290324" sldId="1226"/>
        </pc:sldMkLst>
        <pc:spChg chg="mod">
          <ac:chgData name="José Mª Carrau Criado" userId="49d77530-9701-45e6-a129-930390487e39" providerId="ADAL" clId="{DB38ECEA-F585-46E3-8794-709805CBF0CB}" dt="2022-05-02T10:32:56.508" v="855"/>
          <ac:spMkLst>
            <pc:docMk/>
            <pc:sldMk cId="3334290324" sldId="1226"/>
            <ac:spMk id="3" creationId="{7FB26AC6-631D-4E95-81EC-CD5E4FAAE505}"/>
          </ac:spMkLst>
        </pc:spChg>
        <pc:picChg chg="add mod">
          <ac:chgData name="José Mª Carrau Criado" userId="49d77530-9701-45e6-a129-930390487e39" providerId="ADAL" clId="{DB38ECEA-F585-46E3-8794-709805CBF0CB}" dt="2022-05-02T10:28:23.441" v="827" actId="339"/>
          <ac:picMkLst>
            <pc:docMk/>
            <pc:sldMk cId="3334290324" sldId="1226"/>
            <ac:picMk id="4" creationId="{53A4C552-7D31-49DA-8D49-E5BAF2EB014D}"/>
          </ac:picMkLst>
        </pc:picChg>
        <pc:picChg chg="del">
          <ac:chgData name="José Mª Carrau Criado" userId="49d77530-9701-45e6-a129-930390487e39" providerId="ADAL" clId="{DB38ECEA-F585-46E3-8794-709805CBF0CB}" dt="2022-05-02T10:23:27.976" v="764" actId="478"/>
          <ac:picMkLst>
            <pc:docMk/>
            <pc:sldMk cId="3334290324" sldId="1226"/>
            <ac:picMk id="8" creationId="{D3F8CCDE-9295-49FC-A2A4-3FC69359A7CD}"/>
          </ac:picMkLst>
        </pc:picChg>
      </pc:sldChg>
      <pc:sldChg chg="new del">
        <pc:chgData name="José Mª Carrau Criado" userId="49d77530-9701-45e6-a129-930390487e39" providerId="ADAL" clId="{DB38ECEA-F585-46E3-8794-709805CBF0CB}" dt="2022-05-02T10:29:31.887" v="829" actId="2696"/>
        <pc:sldMkLst>
          <pc:docMk/>
          <pc:sldMk cId="3809589071" sldId="1227"/>
        </pc:sldMkLst>
      </pc:sldChg>
    </pc:docChg>
  </pc:docChgLst>
  <pc:docChgLst>
    <pc:chgData name="Miguel Ángel Páez" userId="b6aca638-e642-47ec-abfa-7b49de3faee5" providerId="ADAL" clId="{C76F0DDE-02E7-4225-9385-16B2B7CA088A}"/>
    <pc:docChg chg="undo redo custSel addSld delSld modSld sldOrd">
      <pc:chgData name="Miguel Ángel Páez" userId="b6aca638-e642-47ec-abfa-7b49de3faee5" providerId="ADAL" clId="{C76F0DDE-02E7-4225-9385-16B2B7CA088A}" dt="2022-05-24T08:56:24.902" v="10024" actId="108"/>
      <pc:docMkLst>
        <pc:docMk/>
      </pc:docMkLst>
      <pc:sldChg chg="del">
        <pc:chgData name="Miguel Ángel Páez" userId="b6aca638-e642-47ec-abfa-7b49de3faee5" providerId="ADAL" clId="{C76F0DDE-02E7-4225-9385-16B2B7CA088A}" dt="2022-05-16T07:50:44.174" v="46" actId="2696"/>
        <pc:sldMkLst>
          <pc:docMk/>
          <pc:sldMk cId="65794280" sldId="305"/>
        </pc:sldMkLst>
      </pc:sldChg>
      <pc:sldChg chg="addSp delSp modSp mod ord">
        <pc:chgData name="Miguel Ángel Páez" userId="b6aca638-e642-47ec-abfa-7b49de3faee5" providerId="ADAL" clId="{C76F0DDE-02E7-4225-9385-16B2B7CA088A}" dt="2022-05-23T11:20:07.384" v="9687" actId="1076"/>
        <pc:sldMkLst>
          <pc:docMk/>
          <pc:sldMk cId="4168458639" sldId="976"/>
        </pc:sldMkLst>
        <pc:spChg chg="mod">
          <ac:chgData name="Miguel Ángel Páez" userId="b6aca638-e642-47ec-abfa-7b49de3faee5" providerId="ADAL" clId="{C76F0DDE-02E7-4225-9385-16B2B7CA088A}" dt="2022-05-16T10:56:55.231" v="2802" actId="20577"/>
          <ac:spMkLst>
            <pc:docMk/>
            <pc:sldMk cId="4168458639" sldId="976"/>
            <ac:spMk id="3" creationId="{CC5C68EA-DA5E-4DC9-8B71-C23CF29766A5}"/>
          </ac:spMkLst>
        </pc:spChg>
        <pc:spChg chg="mod">
          <ac:chgData name="Miguel Ángel Páez" userId="b6aca638-e642-47ec-abfa-7b49de3faee5" providerId="ADAL" clId="{C76F0DDE-02E7-4225-9385-16B2B7CA088A}" dt="2022-05-23T07:41:45.108" v="8666" actId="164"/>
          <ac:spMkLst>
            <pc:docMk/>
            <pc:sldMk cId="4168458639" sldId="976"/>
            <ac:spMk id="4" creationId="{0C78D1D9-D042-45DC-B826-479C28894EE8}"/>
          </ac:spMkLst>
        </pc:spChg>
        <pc:spChg chg="mod">
          <ac:chgData name="Miguel Ángel Páez" userId="b6aca638-e642-47ec-abfa-7b49de3faee5" providerId="ADAL" clId="{C76F0DDE-02E7-4225-9385-16B2B7CA088A}" dt="2022-05-23T08:18:38.867" v="8869" actId="14100"/>
          <ac:spMkLst>
            <pc:docMk/>
            <pc:sldMk cId="4168458639" sldId="976"/>
            <ac:spMk id="5" creationId="{23BF896A-CBC4-49C0-BFCE-F4A374B57501}"/>
          </ac:spMkLst>
        </pc:spChg>
        <pc:spChg chg="mod">
          <ac:chgData name="Miguel Ángel Páez" userId="b6aca638-e642-47ec-abfa-7b49de3faee5" providerId="ADAL" clId="{C76F0DDE-02E7-4225-9385-16B2B7CA088A}" dt="2022-05-23T07:27:33.695" v="8555" actId="14100"/>
          <ac:spMkLst>
            <pc:docMk/>
            <pc:sldMk cId="4168458639" sldId="976"/>
            <ac:spMk id="8" creationId="{995340FA-A486-4DF9-B502-4364450B29D0}"/>
          </ac:spMkLst>
        </pc:spChg>
        <pc:spChg chg="del">
          <ac:chgData name="Miguel Ángel Páez" userId="b6aca638-e642-47ec-abfa-7b49de3faee5" providerId="ADAL" clId="{C76F0DDE-02E7-4225-9385-16B2B7CA088A}" dt="2022-05-16T10:48:17.644" v="2682" actId="478"/>
          <ac:spMkLst>
            <pc:docMk/>
            <pc:sldMk cId="4168458639" sldId="976"/>
            <ac:spMk id="12" creationId="{BB81408F-1254-4303-AB5E-418C908320FF}"/>
          </ac:spMkLst>
        </pc:spChg>
        <pc:spChg chg="add mod">
          <ac:chgData name="Miguel Ángel Páez" userId="b6aca638-e642-47ec-abfa-7b49de3faee5" providerId="ADAL" clId="{C76F0DDE-02E7-4225-9385-16B2B7CA088A}" dt="2022-05-17T14:58:40.668" v="4113" actId="1076"/>
          <ac:spMkLst>
            <pc:docMk/>
            <pc:sldMk cId="4168458639" sldId="976"/>
            <ac:spMk id="13" creationId="{81D2E12D-E033-419B-0EE1-63C0621FDED6}"/>
          </ac:spMkLst>
        </pc:spChg>
        <pc:spChg chg="add mod">
          <ac:chgData name="Miguel Ángel Páez" userId="b6aca638-e642-47ec-abfa-7b49de3faee5" providerId="ADAL" clId="{C76F0DDE-02E7-4225-9385-16B2B7CA088A}" dt="2022-05-23T08:17:57.084" v="8865" actId="1076"/>
          <ac:spMkLst>
            <pc:docMk/>
            <pc:sldMk cId="4168458639" sldId="976"/>
            <ac:spMk id="15" creationId="{95DE15E3-533E-C62A-ADDE-20E3B06361D2}"/>
          </ac:spMkLst>
        </pc:spChg>
        <pc:spChg chg="add mod">
          <ac:chgData name="Miguel Ángel Páez" userId="b6aca638-e642-47ec-abfa-7b49de3faee5" providerId="ADAL" clId="{C76F0DDE-02E7-4225-9385-16B2B7CA088A}" dt="2022-05-23T08:18:00.594" v="8866" actId="1076"/>
          <ac:spMkLst>
            <pc:docMk/>
            <pc:sldMk cId="4168458639" sldId="976"/>
            <ac:spMk id="16" creationId="{74AC0C29-2ADC-4140-4DBD-E6B66C747B19}"/>
          </ac:spMkLst>
        </pc:spChg>
        <pc:spChg chg="add mod">
          <ac:chgData name="Miguel Ángel Páez" userId="b6aca638-e642-47ec-abfa-7b49de3faee5" providerId="ADAL" clId="{C76F0DDE-02E7-4225-9385-16B2B7CA088A}" dt="2022-05-23T07:42:32.877" v="8673" actId="14100"/>
          <ac:spMkLst>
            <pc:docMk/>
            <pc:sldMk cId="4168458639" sldId="976"/>
            <ac:spMk id="18" creationId="{FB2BD560-0460-052E-4225-30C7A20E9C2E}"/>
          </ac:spMkLst>
        </pc:spChg>
        <pc:spChg chg="add mod">
          <ac:chgData name="Miguel Ángel Páez" userId="b6aca638-e642-47ec-abfa-7b49de3faee5" providerId="ADAL" clId="{C76F0DDE-02E7-4225-9385-16B2B7CA088A}" dt="2022-05-23T07:42:48.402" v="8676" actId="14100"/>
          <ac:spMkLst>
            <pc:docMk/>
            <pc:sldMk cId="4168458639" sldId="976"/>
            <ac:spMk id="19" creationId="{8AE6CF9F-43DD-5723-FEFD-173702F83425}"/>
          </ac:spMkLst>
        </pc:spChg>
        <pc:spChg chg="add mod">
          <ac:chgData name="Miguel Ángel Páez" userId="b6aca638-e642-47ec-abfa-7b49de3faee5" providerId="ADAL" clId="{C76F0DDE-02E7-4225-9385-16B2B7CA088A}" dt="2022-05-23T10:10:19.166" v="9610" actId="1076"/>
          <ac:spMkLst>
            <pc:docMk/>
            <pc:sldMk cId="4168458639" sldId="976"/>
            <ac:spMk id="23" creationId="{A3AD9BE0-3D1D-3B95-C3EE-1097173A2017}"/>
          </ac:spMkLst>
        </pc:spChg>
        <pc:spChg chg="add mod">
          <ac:chgData name="Miguel Ángel Páez" userId="b6aca638-e642-47ec-abfa-7b49de3faee5" providerId="ADAL" clId="{C76F0DDE-02E7-4225-9385-16B2B7CA088A}" dt="2022-05-23T10:10:24.686" v="9611" actId="1076"/>
          <ac:spMkLst>
            <pc:docMk/>
            <pc:sldMk cId="4168458639" sldId="976"/>
            <ac:spMk id="24" creationId="{E6AC0F73-EB07-7504-D88C-CE4794FC46D2}"/>
          </ac:spMkLst>
        </pc:spChg>
        <pc:spChg chg="add mod">
          <ac:chgData name="Miguel Ángel Páez" userId="b6aca638-e642-47ec-abfa-7b49de3faee5" providerId="ADAL" clId="{C76F0DDE-02E7-4225-9385-16B2B7CA088A}" dt="2022-05-23T11:19:57.714" v="9685" actId="14100"/>
          <ac:spMkLst>
            <pc:docMk/>
            <pc:sldMk cId="4168458639" sldId="976"/>
            <ac:spMk id="25" creationId="{28DC33D4-1B4D-4D56-BBA5-B22473A30787}"/>
          </ac:spMkLst>
        </pc:spChg>
        <pc:spChg chg="mod">
          <ac:chgData name="Miguel Ángel Páez" userId="b6aca638-e642-47ec-abfa-7b49de3faee5" providerId="ADAL" clId="{C76F0DDE-02E7-4225-9385-16B2B7CA088A}" dt="2022-05-23T08:18:25.787" v="8867" actId="255"/>
          <ac:spMkLst>
            <pc:docMk/>
            <pc:sldMk cId="4168458639" sldId="976"/>
            <ac:spMk id="27" creationId="{B91B2FA9-353F-4BF3-B4CB-9A01F00E0648}"/>
          </ac:spMkLst>
        </pc:spChg>
        <pc:spChg chg="add mod">
          <ac:chgData name="Miguel Ángel Páez" userId="b6aca638-e642-47ec-abfa-7b49de3faee5" providerId="ADAL" clId="{C76F0DDE-02E7-4225-9385-16B2B7CA088A}" dt="2022-05-23T11:20:07.384" v="9687" actId="1076"/>
          <ac:spMkLst>
            <pc:docMk/>
            <pc:sldMk cId="4168458639" sldId="976"/>
            <ac:spMk id="29" creationId="{6D6A9C38-BFA6-7F68-C83E-5D9C7702B5B2}"/>
          </ac:spMkLst>
        </pc:spChg>
        <pc:grpChg chg="add mod">
          <ac:chgData name="Miguel Ángel Páez" userId="b6aca638-e642-47ec-abfa-7b49de3faee5" providerId="ADAL" clId="{C76F0DDE-02E7-4225-9385-16B2B7CA088A}" dt="2022-05-23T07:41:59.032" v="8669" actId="1076"/>
          <ac:grpSpMkLst>
            <pc:docMk/>
            <pc:sldMk cId="4168458639" sldId="976"/>
            <ac:grpSpMk id="2" creationId="{AF3C0E58-3197-E425-90BB-F6734EA972DD}"/>
          </ac:grpSpMkLst>
        </pc:grpChg>
        <pc:grpChg chg="add mod">
          <ac:chgData name="Miguel Ángel Páez" userId="b6aca638-e642-47ec-abfa-7b49de3faee5" providerId="ADAL" clId="{C76F0DDE-02E7-4225-9385-16B2B7CA088A}" dt="2022-05-23T08:18:35.970" v="8868" actId="1076"/>
          <ac:grpSpMkLst>
            <pc:docMk/>
            <pc:sldMk cId="4168458639" sldId="976"/>
            <ac:grpSpMk id="9" creationId="{E4B749E8-C619-15F8-F335-519EF987E37D}"/>
          </ac:grpSpMkLst>
        </pc:grpChg>
        <pc:grpChg chg="mod">
          <ac:chgData name="Miguel Ángel Páez" userId="b6aca638-e642-47ec-abfa-7b49de3faee5" providerId="ADAL" clId="{C76F0DDE-02E7-4225-9385-16B2B7CA088A}" dt="2022-05-23T10:09:54.526" v="9605" actId="1076"/>
          <ac:grpSpMkLst>
            <pc:docMk/>
            <pc:sldMk cId="4168458639" sldId="976"/>
            <ac:grpSpMk id="14" creationId="{CC7BBC02-AC13-40ED-BDB5-4DE765D0A1D4}"/>
          </ac:grpSpMkLst>
        </pc:grpChg>
        <pc:picChg chg="add mod ord">
          <ac:chgData name="Miguel Ángel Páez" userId="b6aca638-e642-47ec-abfa-7b49de3faee5" providerId="ADAL" clId="{C76F0DDE-02E7-4225-9385-16B2B7CA088A}" dt="2022-05-23T07:41:45.108" v="8666" actId="164"/>
          <ac:picMkLst>
            <pc:docMk/>
            <pc:sldMk cId="4168458639" sldId="976"/>
            <ac:picMk id="6" creationId="{6A994567-C000-A73E-FCAB-204D1CEEF3E7}"/>
          </ac:picMkLst>
        </pc:picChg>
        <pc:picChg chg="add mod">
          <ac:chgData name="Miguel Ángel Páez" userId="b6aca638-e642-47ec-abfa-7b49de3faee5" providerId="ADAL" clId="{C76F0DDE-02E7-4225-9385-16B2B7CA088A}" dt="2022-05-23T07:41:49.926" v="8667" actId="164"/>
          <ac:picMkLst>
            <pc:docMk/>
            <pc:sldMk cId="4168458639" sldId="976"/>
            <ac:picMk id="10" creationId="{64EEB996-8E82-F34E-3E65-8447A5B867BB}"/>
          </ac:picMkLst>
        </pc:picChg>
        <pc:picChg chg="add del mod">
          <ac:chgData name="Miguel Ángel Páez" userId="b6aca638-e642-47ec-abfa-7b49de3faee5" providerId="ADAL" clId="{C76F0DDE-02E7-4225-9385-16B2B7CA088A}" dt="2022-05-23T11:16:49.861" v="9676" actId="478"/>
          <ac:picMkLst>
            <pc:docMk/>
            <pc:sldMk cId="4168458639" sldId="976"/>
            <ac:picMk id="17" creationId="{EC810D95-CF4E-3104-9A51-28B5CE22ED55}"/>
          </ac:picMkLst>
        </pc:picChg>
        <pc:picChg chg="add mod">
          <ac:chgData name="Miguel Ángel Páez" userId="b6aca638-e642-47ec-abfa-7b49de3faee5" providerId="ADAL" clId="{C76F0DDE-02E7-4225-9385-16B2B7CA088A}" dt="2022-05-23T11:16:58.723" v="9679" actId="1076"/>
          <ac:picMkLst>
            <pc:docMk/>
            <pc:sldMk cId="4168458639" sldId="976"/>
            <ac:picMk id="22" creationId="{20BB9EE4-89C5-05BC-12F7-697019CF254B}"/>
          </ac:picMkLst>
        </pc:picChg>
        <pc:picChg chg="del">
          <ac:chgData name="Miguel Ángel Páez" userId="b6aca638-e642-47ec-abfa-7b49de3faee5" providerId="ADAL" clId="{C76F0DDE-02E7-4225-9385-16B2B7CA088A}" dt="2022-05-16T10:36:08.994" v="2288" actId="478"/>
          <ac:picMkLst>
            <pc:docMk/>
            <pc:sldMk cId="4168458639" sldId="976"/>
            <ac:picMk id="25" creationId="{F0BE3A09-6635-429D-9C2A-0A27475A185D}"/>
          </ac:picMkLst>
        </pc:picChg>
        <pc:picChg chg="mod">
          <ac:chgData name="Miguel Ángel Páez" userId="b6aca638-e642-47ec-abfa-7b49de3faee5" providerId="ADAL" clId="{C76F0DDE-02E7-4225-9385-16B2B7CA088A}" dt="2022-05-16T10:46:30.789" v="2639" actId="14100"/>
          <ac:picMkLst>
            <pc:docMk/>
            <pc:sldMk cId="4168458639" sldId="976"/>
            <ac:picMk id="28" creationId="{77A739DD-D844-4B59-A3BE-B41B85B65D02}"/>
          </ac:picMkLst>
        </pc:picChg>
        <pc:picChg chg="add del mod">
          <ac:chgData name="Miguel Ángel Páez" userId="b6aca638-e642-47ec-abfa-7b49de3faee5" providerId="ADAL" clId="{C76F0DDE-02E7-4225-9385-16B2B7CA088A}" dt="2022-05-23T11:19:36.052" v="9683" actId="21"/>
          <ac:picMkLst>
            <pc:docMk/>
            <pc:sldMk cId="4168458639" sldId="976"/>
            <ac:picMk id="3074" creationId="{117C9C8B-35FB-26FD-7FEE-995E1530E8A7}"/>
          </ac:picMkLst>
        </pc:picChg>
      </pc:sldChg>
      <pc:sldChg chg="del ord">
        <pc:chgData name="Miguel Ángel Páez" userId="b6aca638-e642-47ec-abfa-7b49de3faee5" providerId="ADAL" clId="{C76F0DDE-02E7-4225-9385-16B2B7CA088A}" dt="2022-05-18T08:49:22.224" v="4739" actId="2696"/>
        <pc:sldMkLst>
          <pc:docMk/>
          <pc:sldMk cId="3387747733" sldId="1004"/>
        </pc:sldMkLst>
      </pc:sldChg>
      <pc:sldChg chg="addSp delSp modSp mod ord">
        <pc:chgData name="Miguel Ángel Páez" userId="b6aca638-e642-47ec-abfa-7b49de3faee5" providerId="ADAL" clId="{C76F0DDE-02E7-4225-9385-16B2B7CA088A}" dt="2022-05-21T16:18:59.732" v="7298" actId="20577"/>
        <pc:sldMkLst>
          <pc:docMk/>
          <pc:sldMk cId="4080001273" sldId="1006"/>
        </pc:sldMkLst>
        <pc:spChg chg="add mod">
          <ac:chgData name="Miguel Ángel Páez" userId="b6aca638-e642-47ec-abfa-7b49de3faee5" providerId="ADAL" clId="{C76F0DDE-02E7-4225-9385-16B2B7CA088A}" dt="2022-05-21T16:18:59.732" v="7298" actId="20577"/>
          <ac:spMkLst>
            <pc:docMk/>
            <pc:sldMk cId="4080001273" sldId="1006"/>
            <ac:spMk id="2" creationId="{C30F99D6-44EB-4433-9803-B2E64FE75D97}"/>
          </ac:spMkLst>
        </pc:spChg>
        <pc:spChg chg="mod">
          <ac:chgData name="Miguel Ángel Páez" userId="b6aca638-e642-47ec-abfa-7b49de3faee5" providerId="ADAL" clId="{C76F0DDE-02E7-4225-9385-16B2B7CA088A}" dt="2022-05-16T14:49:09.725" v="3006" actId="108"/>
          <ac:spMkLst>
            <pc:docMk/>
            <pc:sldMk cId="4080001273" sldId="1006"/>
            <ac:spMk id="3" creationId="{D68CADE4-28CB-4271-AB3B-B8379B836A28}"/>
          </ac:spMkLst>
        </pc:spChg>
        <pc:spChg chg="del mod">
          <ac:chgData name="Miguel Ángel Páez" userId="b6aca638-e642-47ec-abfa-7b49de3faee5" providerId="ADAL" clId="{C76F0DDE-02E7-4225-9385-16B2B7CA088A}" dt="2022-05-16T14:39:09.058" v="2996" actId="21"/>
          <ac:spMkLst>
            <pc:docMk/>
            <pc:sldMk cId="4080001273" sldId="1006"/>
            <ac:spMk id="5" creationId="{9E714D5E-F785-42AB-AD48-88A01443FE3F}"/>
          </ac:spMkLst>
        </pc:spChg>
        <pc:spChg chg="del mod">
          <ac:chgData name="Miguel Ángel Páez" userId="b6aca638-e642-47ec-abfa-7b49de3faee5" providerId="ADAL" clId="{C76F0DDE-02E7-4225-9385-16B2B7CA088A}" dt="2022-05-16T11:03:55.381" v="2819" actId="478"/>
          <ac:spMkLst>
            <pc:docMk/>
            <pc:sldMk cId="4080001273" sldId="1006"/>
            <ac:spMk id="6" creationId="{C2EEFC40-1012-4B53-9B35-793C4D5528F4}"/>
          </ac:spMkLst>
        </pc:spChg>
        <pc:spChg chg="add mod">
          <ac:chgData name="Miguel Ángel Páez" userId="b6aca638-e642-47ec-abfa-7b49de3faee5" providerId="ADAL" clId="{C76F0DDE-02E7-4225-9385-16B2B7CA088A}" dt="2022-05-16T15:42:12.680" v="3545" actId="164"/>
          <ac:spMkLst>
            <pc:docMk/>
            <pc:sldMk cId="4080001273" sldId="1006"/>
            <ac:spMk id="11" creationId="{0A37DF48-F036-1327-291B-1E2C16E26CE2}"/>
          </ac:spMkLst>
        </pc:spChg>
        <pc:spChg chg="add mod">
          <ac:chgData name="Miguel Ángel Páez" userId="b6aca638-e642-47ec-abfa-7b49de3faee5" providerId="ADAL" clId="{C76F0DDE-02E7-4225-9385-16B2B7CA088A}" dt="2022-05-16T15:41:57.547" v="3542" actId="164"/>
          <ac:spMkLst>
            <pc:docMk/>
            <pc:sldMk cId="4080001273" sldId="1006"/>
            <ac:spMk id="13" creationId="{FD570C21-B86E-138F-4832-5D5E29E603B7}"/>
          </ac:spMkLst>
        </pc:spChg>
        <pc:spChg chg="add mod">
          <ac:chgData name="Miguel Ángel Páez" userId="b6aca638-e642-47ec-abfa-7b49de3faee5" providerId="ADAL" clId="{C76F0DDE-02E7-4225-9385-16B2B7CA088A}" dt="2022-05-16T16:27:27.809" v="4052" actId="20577"/>
          <ac:spMkLst>
            <pc:docMk/>
            <pc:sldMk cId="4080001273" sldId="1006"/>
            <ac:spMk id="16" creationId="{B4390930-B0BB-E535-5473-471A89D2B3D3}"/>
          </ac:spMkLst>
        </pc:spChg>
        <pc:grpChg chg="add mod">
          <ac:chgData name="Miguel Ángel Páez" userId="b6aca638-e642-47ec-abfa-7b49de3faee5" providerId="ADAL" clId="{C76F0DDE-02E7-4225-9385-16B2B7CA088A}" dt="2022-05-16T15:42:04.663" v="3543" actId="1076"/>
          <ac:grpSpMkLst>
            <pc:docMk/>
            <pc:sldMk cId="4080001273" sldId="1006"/>
            <ac:grpSpMk id="14" creationId="{97693674-5333-0C73-85E7-5F845110BFD4}"/>
          </ac:grpSpMkLst>
        </pc:grpChg>
        <pc:grpChg chg="add mod">
          <ac:chgData name="Miguel Ángel Páez" userId="b6aca638-e642-47ec-abfa-7b49de3faee5" providerId="ADAL" clId="{C76F0DDE-02E7-4225-9385-16B2B7CA088A}" dt="2022-05-16T15:42:12.680" v="3545" actId="164"/>
          <ac:grpSpMkLst>
            <pc:docMk/>
            <pc:sldMk cId="4080001273" sldId="1006"/>
            <ac:grpSpMk id="15" creationId="{2F84C840-8818-207A-87C3-FBDDE6363CA7}"/>
          </ac:grpSpMkLst>
        </pc:grpChg>
        <pc:graphicFrameChg chg="del mod modGraphic">
          <ac:chgData name="Miguel Ángel Páez" userId="b6aca638-e642-47ec-abfa-7b49de3faee5" providerId="ADAL" clId="{C76F0DDE-02E7-4225-9385-16B2B7CA088A}" dt="2022-05-16T14:39:09.058" v="2996" actId="21"/>
          <ac:graphicFrameMkLst>
            <pc:docMk/>
            <pc:sldMk cId="4080001273" sldId="1006"/>
            <ac:graphicFrameMk id="4" creationId="{91EF55BD-46B1-45D4-BEDA-4099938465CF}"/>
          </ac:graphicFrameMkLst>
        </pc:graphicFrameChg>
        <pc:picChg chg="add del">
          <ac:chgData name="Miguel Ángel Páez" userId="b6aca638-e642-47ec-abfa-7b49de3faee5" providerId="ADAL" clId="{C76F0DDE-02E7-4225-9385-16B2B7CA088A}" dt="2022-05-16T15:18:28.493" v="3298"/>
          <ac:picMkLst>
            <pc:docMk/>
            <pc:sldMk cId="4080001273" sldId="1006"/>
            <ac:picMk id="6" creationId="{067F0479-D725-E919-7964-AF6950F09794}"/>
          </ac:picMkLst>
        </pc:picChg>
        <pc:picChg chg="add del mod">
          <ac:chgData name="Miguel Ángel Páez" userId="b6aca638-e642-47ec-abfa-7b49de3faee5" providerId="ADAL" clId="{C76F0DDE-02E7-4225-9385-16B2B7CA088A}" dt="2022-05-16T14:39:09.058" v="2996" actId="21"/>
          <ac:picMkLst>
            <pc:docMk/>
            <pc:sldMk cId="4080001273" sldId="1006"/>
            <ac:picMk id="7" creationId="{086DF3CA-6CB5-FE01-8BBA-94A5B4334F2C}"/>
          </ac:picMkLst>
        </pc:picChg>
        <pc:picChg chg="add del mod">
          <ac:chgData name="Miguel Ángel Páez" userId="b6aca638-e642-47ec-abfa-7b49de3faee5" providerId="ADAL" clId="{C76F0DDE-02E7-4225-9385-16B2B7CA088A}" dt="2022-05-16T14:39:23.094" v="2998" actId="21"/>
          <ac:picMkLst>
            <pc:docMk/>
            <pc:sldMk cId="4080001273" sldId="1006"/>
            <ac:picMk id="9" creationId="{D4704704-3B4B-7568-37B7-814CB7674B34}"/>
          </ac:picMkLst>
        </pc:picChg>
        <pc:picChg chg="add mod">
          <ac:chgData name="Miguel Ángel Páez" userId="b6aca638-e642-47ec-abfa-7b49de3faee5" providerId="ADAL" clId="{C76F0DDE-02E7-4225-9385-16B2B7CA088A}" dt="2022-05-16T15:41:57.547" v="3542" actId="164"/>
          <ac:picMkLst>
            <pc:docMk/>
            <pc:sldMk cId="4080001273" sldId="1006"/>
            <ac:picMk id="10" creationId="{A74F6E50-3BFF-3B27-EEC7-8E150375B2CA}"/>
          </ac:picMkLst>
        </pc:picChg>
      </pc:sldChg>
      <pc:sldChg chg="addSp delSp modSp mod ord">
        <pc:chgData name="Miguel Ángel Páez" userId="b6aca638-e642-47ec-abfa-7b49de3faee5" providerId="ADAL" clId="{C76F0DDE-02E7-4225-9385-16B2B7CA088A}" dt="2022-05-20T11:11:56.976" v="6655" actId="114"/>
        <pc:sldMkLst>
          <pc:docMk/>
          <pc:sldMk cId="828890489" sldId="1024"/>
        </pc:sldMkLst>
        <pc:spChg chg="mod">
          <ac:chgData name="Miguel Ángel Páez" userId="b6aca638-e642-47ec-abfa-7b49de3faee5" providerId="ADAL" clId="{C76F0DDE-02E7-4225-9385-16B2B7CA088A}" dt="2022-05-20T11:11:56.976" v="6655" actId="114"/>
          <ac:spMkLst>
            <pc:docMk/>
            <pc:sldMk cId="828890489" sldId="1024"/>
            <ac:spMk id="3" creationId="{4B89FED1-F85B-48CF-9229-773FBDEB2B0C}"/>
          </ac:spMkLst>
        </pc:spChg>
        <pc:spChg chg="add del mod">
          <ac:chgData name="Miguel Ángel Páez" userId="b6aca638-e642-47ec-abfa-7b49de3faee5" providerId="ADAL" clId="{C76F0DDE-02E7-4225-9385-16B2B7CA088A}" dt="2022-05-16T09:07:59.179" v="1144" actId="478"/>
          <ac:spMkLst>
            <pc:docMk/>
            <pc:sldMk cId="828890489" sldId="1024"/>
            <ac:spMk id="4" creationId="{74309E86-558E-B6D6-593D-D707BDE2868D}"/>
          </ac:spMkLst>
        </pc:spChg>
        <pc:spChg chg="add mod">
          <ac:chgData name="Miguel Ángel Páez" userId="b6aca638-e642-47ec-abfa-7b49de3faee5" providerId="ADAL" clId="{C76F0DDE-02E7-4225-9385-16B2B7CA088A}" dt="2022-05-16T14:59:42.496" v="3115" actId="20577"/>
          <ac:spMkLst>
            <pc:docMk/>
            <pc:sldMk cId="828890489" sldId="1024"/>
            <ac:spMk id="9" creationId="{883114D9-4810-5555-A7CF-97AA43C6EF79}"/>
          </ac:spMkLst>
        </pc:spChg>
        <pc:spChg chg="add mod">
          <ac:chgData name="Miguel Ángel Páez" userId="b6aca638-e642-47ec-abfa-7b49de3faee5" providerId="ADAL" clId="{C76F0DDE-02E7-4225-9385-16B2B7CA088A}" dt="2022-05-16T15:01:24.648" v="3128" actId="20577"/>
          <ac:spMkLst>
            <pc:docMk/>
            <pc:sldMk cId="828890489" sldId="1024"/>
            <ac:spMk id="10" creationId="{9BE23B3F-38A8-258B-7C38-B9AA72680894}"/>
          </ac:spMkLst>
        </pc:spChg>
        <pc:picChg chg="del">
          <ac:chgData name="Miguel Ángel Páez" userId="b6aca638-e642-47ec-abfa-7b49de3faee5" providerId="ADAL" clId="{C76F0DDE-02E7-4225-9385-16B2B7CA088A}" dt="2022-05-16T09:04:30.258" v="1048" actId="21"/>
          <ac:picMkLst>
            <pc:docMk/>
            <pc:sldMk cId="828890489" sldId="1024"/>
            <ac:picMk id="7" creationId="{13CA333F-6B47-42BA-AC45-EBFE8E932166}"/>
          </ac:picMkLst>
        </pc:picChg>
      </pc:sldChg>
      <pc:sldChg chg="addSp delSp del mod">
        <pc:chgData name="Miguel Ángel Páez" userId="b6aca638-e642-47ec-abfa-7b49de3faee5" providerId="ADAL" clId="{C76F0DDE-02E7-4225-9385-16B2B7CA088A}" dt="2022-05-16T16:27:09.031" v="4035" actId="2696"/>
        <pc:sldMkLst>
          <pc:docMk/>
          <pc:sldMk cId="1369484789" sldId="1025"/>
        </pc:sldMkLst>
        <pc:spChg chg="add del">
          <ac:chgData name="Miguel Ángel Páez" userId="b6aca638-e642-47ec-abfa-7b49de3faee5" providerId="ADAL" clId="{C76F0DDE-02E7-4225-9385-16B2B7CA088A}" dt="2022-05-16T15:44:03.951" v="3548" actId="478"/>
          <ac:spMkLst>
            <pc:docMk/>
            <pc:sldMk cId="1369484789" sldId="1025"/>
            <ac:spMk id="4" creationId="{DFD388AC-A2C7-4027-8A04-63A9A5A78DF4}"/>
          </ac:spMkLst>
        </pc:spChg>
        <pc:spChg chg="add del">
          <ac:chgData name="Miguel Ángel Páez" userId="b6aca638-e642-47ec-abfa-7b49de3faee5" providerId="ADAL" clId="{C76F0DDE-02E7-4225-9385-16B2B7CA088A}" dt="2022-05-16T15:44:13.523" v="3550" actId="21"/>
          <ac:spMkLst>
            <pc:docMk/>
            <pc:sldMk cId="1369484789" sldId="1025"/>
            <ac:spMk id="9" creationId="{72D6E6CD-F6BE-4443-8450-DE8D68521D50}"/>
          </ac:spMkLst>
        </pc:spChg>
        <pc:picChg chg="del">
          <ac:chgData name="Miguel Ángel Páez" userId="b6aca638-e642-47ec-abfa-7b49de3faee5" providerId="ADAL" clId="{C76F0DDE-02E7-4225-9385-16B2B7CA088A}" dt="2022-05-16T15:34:11.440" v="3502" actId="21"/>
          <ac:picMkLst>
            <pc:docMk/>
            <pc:sldMk cId="1369484789" sldId="1025"/>
            <ac:picMk id="6" creationId="{457DA582-A818-435C-B9B8-AB9758E194A8}"/>
          </ac:picMkLst>
        </pc:picChg>
      </pc:sldChg>
      <pc:sldChg chg="modSp del mod ord">
        <pc:chgData name="Miguel Ángel Páez" userId="b6aca638-e642-47ec-abfa-7b49de3faee5" providerId="ADAL" clId="{C76F0DDE-02E7-4225-9385-16B2B7CA088A}" dt="2022-05-17T15:40:35.605" v="4381" actId="2696"/>
        <pc:sldMkLst>
          <pc:docMk/>
          <pc:sldMk cId="2253926776" sldId="1031"/>
        </pc:sldMkLst>
        <pc:spChg chg="mod">
          <ac:chgData name="Miguel Ángel Páez" userId="b6aca638-e642-47ec-abfa-7b49de3faee5" providerId="ADAL" clId="{C76F0DDE-02E7-4225-9385-16B2B7CA088A}" dt="2022-05-17T15:03:18.366" v="4135" actId="20577"/>
          <ac:spMkLst>
            <pc:docMk/>
            <pc:sldMk cId="2253926776" sldId="1031"/>
            <ac:spMk id="3" creationId="{9194BD7D-CDF1-41B5-9C36-968273CEB7F9}"/>
          </ac:spMkLst>
        </pc:spChg>
      </pc:sldChg>
      <pc:sldChg chg="modSp mod ord">
        <pc:chgData name="Miguel Ángel Páez" userId="b6aca638-e642-47ec-abfa-7b49de3faee5" providerId="ADAL" clId="{C76F0DDE-02E7-4225-9385-16B2B7CA088A}" dt="2022-05-21T16:32:44.119" v="7413" actId="1076"/>
        <pc:sldMkLst>
          <pc:docMk/>
          <pc:sldMk cId="496672888" sldId="1032"/>
        </pc:sldMkLst>
        <pc:picChg chg="mod modCrop">
          <ac:chgData name="Miguel Ángel Páez" userId="b6aca638-e642-47ec-abfa-7b49de3faee5" providerId="ADAL" clId="{C76F0DDE-02E7-4225-9385-16B2B7CA088A}" dt="2022-05-21T16:32:44.119" v="7413" actId="1076"/>
          <ac:picMkLst>
            <pc:docMk/>
            <pc:sldMk cId="496672888" sldId="1032"/>
            <ac:picMk id="5" creationId="{F168509C-874C-4D63-B746-9BC8DABFBA10}"/>
          </ac:picMkLst>
        </pc:picChg>
      </pc:sldChg>
      <pc:sldChg chg="addSp delSp modSp mod">
        <pc:chgData name="Miguel Ángel Páez" userId="b6aca638-e642-47ec-abfa-7b49de3faee5" providerId="ADAL" clId="{C76F0DDE-02E7-4225-9385-16B2B7CA088A}" dt="2022-05-23T09:25:01.721" v="9140" actId="20577"/>
        <pc:sldMkLst>
          <pc:docMk/>
          <pc:sldMk cId="2027939839" sldId="1033"/>
        </pc:sldMkLst>
        <pc:spChg chg="mod">
          <ac:chgData name="Miguel Ángel Páez" userId="b6aca638-e642-47ec-abfa-7b49de3faee5" providerId="ADAL" clId="{C76F0DDE-02E7-4225-9385-16B2B7CA088A}" dt="2022-05-18T14:56:08.133" v="5408" actId="1076"/>
          <ac:spMkLst>
            <pc:docMk/>
            <pc:sldMk cId="2027939839" sldId="1033"/>
            <ac:spMk id="2" creationId="{E7256380-21D1-4D6F-9894-15B825AF62F3}"/>
          </ac:spMkLst>
        </pc:spChg>
        <pc:spChg chg="mod">
          <ac:chgData name="Miguel Ángel Páez" userId="b6aca638-e642-47ec-abfa-7b49de3faee5" providerId="ADAL" clId="{C76F0DDE-02E7-4225-9385-16B2B7CA088A}" dt="2022-05-18T14:51:18.323" v="5334" actId="14100"/>
          <ac:spMkLst>
            <pc:docMk/>
            <pc:sldMk cId="2027939839" sldId="1033"/>
            <ac:spMk id="3" creationId="{0DC555DC-3A9B-4C49-AC8B-0AB4A1B181CB}"/>
          </ac:spMkLst>
        </pc:spChg>
        <pc:spChg chg="add mod">
          <ac:chgData name="Miguel Ángel Páez" userId="b6aca638-e642-47ec-abfa-7b49de3faee5" providerId="ADAL" clId="{C76F0DDE-02E7-4225-9385-16B2B7CA088A}" dt="2022-05-20T09:43:51.897" v="6462" actId="692"/>
          <ac:spMkLst>
            <pc:docMk/>
            <pc:sldMk cId="2027939839" sldId="1033"/>
            <ac:spMk id="4" creationId="{6F487E76-AB2D-DFFD-2B03-3A335FD9B17D}"/>
          </ac:spMkLst>
        </pc:spChg>
        <pc:spChg chg="mod">
          <ac:chgData name="Miguel Ángel Páez" userId="b6aca638-e642-47ec-abfa-7b49de3faee5" providerId="ADAL" clId="{C76F0DDE-02E7-4225-9385-16B2B7CA088A}" dt="2022-05-23T09:25:01.721" v="9140" actId="20577"/>
          <ac:spMkLst>
            <pc:docMk/>
            <pc:sldMk cId="2027939839" sldId="1033"/>
            <ac:spMk id="6" creationId="{9D654061-3DD7-45C0-AC4A-1B6FA2C74FFE}"/>
          </ac:spMkLst>
        </pc:spChg>
        <pc:spChg chg="add mod">
          <ac:chgData name="Miguel Ángel Páez" userId="b6aca638-e642-47ec-abfa-7b49de3faee5" providerId="ADAL" clId="{C76F0DDE-02E7-4225-9385-16B2B7CA088A}" dt="2022-05-21T16:35:42.511" v="7464" actId="20577"/>
          <ac:spMkLst>
            <pc:docMk/>
            <pc:sldMk cId="2027939839" sldId="1033"/>
            <ac:spMk id="8" creationId="{2C81A0F1-A797-1830-AB41-F15689149678}"/>
          </ac:spMkLst>
        </pc:spChg>
        <pc:spChg chg="add mod">
          <ac:chgData name="Miguel Ángel Páez" userId="b6aca638-e642-47ec-abfa-7b49de3faee5" providerId="ADAL" clId="{C76F0DDE-02E7-4225-9385-16B2B7CA088A}" dt="2022-05-18T15:41:14.182" v="5579" actId="1076"/>
          <ac:spMkLst>
            <pc:docMk/>
            <pc:sldMk cId="2027939839" sldId="1033"/>
            <ac:spMk id="10" creationId="{0E974F23-48DA-DCC4-265C-8DD3E8F368BA}"/>
          </ac:spMkLst>
        </pc:spChg>
        <pc:spChg chg="add mod">
          <ac:chgData name="Miguel Ángel Páez" userId="b6aca638-e642-47ec-abfa-7b49de3faee5" providerId="ADAL" clId="{C76F0DDE-02E7-4225-9385-16B2B7CA088A}" dt="2022-05-23T09:12:21.510" v="9026" actId="1076"/>
          <ac:spMkLst>
            <pc:docMk/>
            <pc:sldMk cId="2027939839" sldId="1033"/>
            <ac:spMk id="12" creationId="{D3F01177-5501-F239-97B2-1D6D22207FF6}"/>
          </ac:spMkLst>
        </pc:spChg>
        <pc:spChg chg="add mod">
          <ac:chgData name="Miguel Ángel Páez" userId="b6aca638-e642-47ec-abfa-7b49de3faee5" providerId="ADAL" clId="{C76F0DDE-02E7-4225-9385-16B2B7CA088A}" dt="2022-05-18T15:38:01.260" v="5538" actId="14100"/>
          <ac:spMkLst>
            <pc:docMk/>
            <pc:sldMk cId="2027939839" sldId="1033"/>
            <ac:spMk id="13" creationId="{CB350A1A-BADD-F5B8-AE75-B3682782267A}"/>
          </ac:spMkLst>
        </pc:spChg>
        <pc:spChg chg="add mod">
          <ac:chgData name="Miguel Ángel Páez" userId="b6aca638-e642-47ec-abfa-7b49de3faee5" providerId="ADAL" clId="{C76F0DDE-02E7-4225-9385-16B2B7CA088A}" dt="2022-05-18T15:38:32.661" v="5573" actId="14100"/>
          <ac:spMkLst>
            <pc:docMk/>
            <pc:sldMk cId="2027939839" sldId="1033"/>
            <ac:spMk id="14" creationId="{7867A968-8488-C49B-7DCD-96FC54715EDE}"/>
          </ac:spMkLst>
        </pc:spChg>
        <pc:spChg chg="add mod">
          <ac:chgData name="Miguel Ángel Páez" userId="b6aca638-e642-47ec-abfa-7b49de3faee5" providerId="ADAL" clId="{C76F0DDE-02E7-4225-9385-16B2B7CA088A}" dt="2022-05-18T15:41:17.977" v="5580" actId="14100"/>
          <ac:spMkLst>
            <pc:docMk/>
            <pc:sldMk cId="2027939839" sldId="1033"/>
            <ac:spMk id="15" creationId="{CC4EF69D-500D-65B5-D61F-4773B8E158E9}"/>
          </ac:spMkLst>
        </pc:spChg>
        <pc:spChg chg="add mod">
          <ac:chgData name="Miguel Ángel Páez" userId="b6aca638-e642-47ec-abfa-7b49de3faee5" providerId="ADAL" clId="{C76F0DDE-02E7-4225-9385-16B2B7CA088A}" dt="2022-05-18T15:42:24.213" v="5601" actId="1076"/>
          <ac:spMkLst>
            <pc:docMk/>
            <pc:sldMk cId="2027939839" sldId="1033"/>
            <ac:spMk id="16" creationId="{D96E8544-4B20-CB77-B538-0EF989BE6FB3}"/>
          </ac:spMkLst>
        </pc:spChg>
        <pc:picChg chg="del mod">
          <ac:chgData name="Miguel Ángel Páez" userId="b6aca638-e642-47ec-abfa-7b49de3faee5" providerId="ADAL" clId="{C76F0DDE-02E7-4225-9385-16B2B7CA088A}" dt="2022-05-18T14:57:25.128" v="5418" actId="478"/>
          <ac:picMkLst>
            <pc:docMk/>
            <pc:sldMk cId="2027939839" sldId="1033"/>
            <ac:picMk id="5" creationId="{18B97A2B-58E2-4EB9-BA39-47ADEA01B7D8}"/>
          </ac:picMkLst>
        </pc:picChg>
        <pc:picChg chg="del mod">
          <ac:chgData name="Miguel Ángel Páez" userId="b6aca638-e642-47ec-abfa-7b49de3faee5" providerId="ADAL" clId="{C76F0DDE-02E7-4225-9385-16B2B7CA088A}" dt="2022-05-19T06:02:19.960" v="5659" actId="21"/>
          <ac:picMkLst>
            <pc:docMk/>
            <pc:sldMk cId="2027939839" sldId="1033"/>
            <ac:picMk id="7" creationId="{A087949C-154D-40BB-A7FA-E5F699DEB4AB}"/>
          </ac:picMkLst>
        </pc:picChg>
      </pc:sldChg>
      <pc:sldChg chg="modSp del mod">
        <pc:chgData name="Miguel Ángel Páez" userId="b6aca638-e642-47ec-abfa-7b49de3faee5" providerId="ADAL" clId="{C76F0DDE-02E7-4225-9385-16B2B7CA088A}" dt="2022-05-18T10:52:18.548" v="5262" actId="2696"/>
        <pc:sldMkLst>
          <pc:docMk/>
          <pc:sldMk cId="161752723" sldId="1034"/>
        </pc:sldMkLst>
        <pc:spChg chg="mod">
          <ac:chgData name="Miguel Ángel Páez" userId="b6aca638-e642-47ec-abfa-7b49de3faee5" providerId="ADAL" clId="{C76F0DDE-02E7-4225-9385-16B2B7CA088A}" dt="2022-05-16T16:49:32.728" v="4063" actId="20577"/>
          <ac:spMkLst>
            <pc:docMk/>
            <pc:sldMk cId="161752723" sldId="1034"/>
            <ac:spMk id="9" creationId="{9DE5B4E3-DFE2-4403-924A-7F3C61E0F426}"/>
          </ac:spMkLst>
        </pc:spChg>
      </pc:sldChg>
      <pc:sldChg chg="addSp delSp modSp mod ord">
        <pc:chgData name="Miguel Ángel Páez" userId="b6aca638-e642-47ec-abfa-7b49de3faee5" providerId="ADAL" clId="{C76F0DDE-02E7-4225-9385-16B2B7CA088A}" dt="2022-05-21T16:13:49.461" v="7281" actId="114"/>
        <pc:sldMkLst>
          <pc:docMk/>
          <pc:sldMk cId="1866306289" sldId="1181"/>
        </pc:sldMkLst>
        <pc:spChg chg="add del mod">
          <ac:chgData name="Miguel Ángel Páez" userId="b6aca638-e642-47ec-abfa-7b49de3faee5" providerId="ADAL" clId="{C76F0DDE-02E7-4225-9385-16B2B7CA088A}" dt="2022-05-16T08:02:46.470" v="76"/>
          <ac:spMkLst>
            <pc:docMk/>
            <pc:sldMk cId="1866306289" sldId="1181"/>
            <ac:spMk id="2" creationId="{5597BC28-665B-3E47-B048-D0C8736D7B2C}"/>
          </ac:spMkLst>
        </pc:spChg>
        <pc:spChg chg="mod">
          <ac:chgData name="Miguel Ángel Páez" userId="b6aca638-e642-47ec-abfa-7b49de3faee5" providerId="ADAL" clId="{C76F0DDE-02E7-4225-9385-16B2B7CA088A}" dt="2022-05-21T16:13:49.461" v="7281" actId="114"/>
          <ac:spMkLst>
            <pc:docMk/>
            <pc:sldMk cId="1866306289" sldId="1181"/>
            <ac:spMk id="3" creationId="{6046988E-8715-479C-B21B-192172635B00}"/>
          </ac:spMkLst>
        </pc:spChg>
        <pc:spChg chg="add del mod">
          <ac:chgData name="Miguel Ángel Páez" userId="b6aca638-e642-47ec-abfa-7b49de3faee5" providerId="ADAL" clId="{C76F0DDE-02E7-4225-9385-16B2B7CA088A}" dt="2022-05-16T08:18:32.271" v="281" actId="478"/>
          <ac:spMkLst>
            <pc:docMk/>
            <pc:sldMk cId="1866306289" sldId="1181"/>
            <ac:spMk id="5" creationId="{C6558208-2863-E596-E337-9EF902A9D9AC}"/>
          </ac:spMkLst>
        </pc:spChg>
        <pc:spChg chg="add del mod">
          <ac:chgData name="Miguel Ángel Páez" userId="b6aca638-e642-47ec-abfa-7b49de3faee5" providerId="ADAL" clId="{C76F0DDE-02E7-4225-9385-16B2B7CA088A}" dt="2022-05-16T08:39:58.544" v="699" actId="478"/>
          <ac:spMkLst>
            <pc:docMk/>
            <pc:sldMk cId="1866306289" sldId="1181"/>
            <ac:spMk id="6" creationId="{F2EA20C7-F351-E4C2-B795-E47C1B9EFEB7}"/>
          </ac:spMkLst>
        </pc:spChg>
        <pc:spChg chg="add mod">
          <ac:chgData name="Miguel Ángel Páez" userId="b6aca638-e642-47ec-abfa-7b49de3faee5" providerId="ADAL" clId="{C76F0DDE-02E7-4225-9385-16B2B7CA088A}" dt="2022-05-20T10:33:48.227" v="6541" actId="20577"/>
          <ac:spMkLst>
            <pc:docMk/>
            <pc:sldMk cId="1866306289" sldId="1181"/>
            <ac:spMk id="7" creationId="{8050A161-E191-101C-82F9-783525E8E950}"/>
          </ac:spMkLst>
        </pc:spChg>
        <pc:spChg chg="add del mod">
          <ac:chgData name="Miguel Ángel Páez" userId="b6aca638-e642-47ec-abfa-7b49de3faee5" providerId="ADAL" clId="{C76F0DDE-02E7-4225-9385-16B2B7CA088A}" dt="2022-05-16T08:18:32.274" v="283"/>
          <ac:spMkLst>
            <pc:docMk/>
            <pc:sldMk cId="1866306289" sldId="1181"/>
            <ac:spMk id="8" creationId="{484F84DF-F50B-1F0E-2BDF-E82B22497CC3}"/>
          </ac:spMkLst>
        </pc:spChg>
        <pc:spChg chg="add mod">
          <ac:chgData name="Miguel Ángel Páez" userId="b6aca638-e642-47ec-abfa-7b49de3faee5" providerId="ADAL" clId="{C76F0DDE-02E7-4225-9385-16B2B7CA088A}" dt="2022-05-16T14:37:08.014" v="2976" actId="20577"/>
          <ac:spMkLst>
            <pc:docMk/>
            <pc:sldMk cId="1866306289" sldId="1181"/>
            <ac:spMk id="9" creationId="{F6AD6C0D-1A39-2713-8A0C-6A473303527E}"/>
          </ac:spMkLst>
        </pc:spChg>
        <pc:spChg chg="add mod">
          <ac:chgData name="Miguel Ángel Páez" userId="b6aca638-e642-47ec-abfa-7b49de3faee5" providerId="ADAL" clId="{C76F0DDE-02E7-4225-9385-16B2B7CA088A}" dt="2022-05-17T14:57:17.168" v="4084" actId="14100"/>
          <ac:spMkLst>
            <pc:docMk/>
            <pc:sldMk cId="1866306289" sldId="1181"/>
            <ac:spMk id="11" creationId="{D41D447B-36CC-E24D-75CC-C7570FA03B12}"/>
          </ac:spMkLst>
        </pc:spChg>
        <pc:spChg chg="add del mod">
          <ac:chgData name="Miguel Ángel Páez" userId="b6aca638-e642-47ec-abfa-7b49de3faee5" providerId="ADAL" clId="{C76F0DDE-02E7-4225-9385-16B2B7CA088A}" dt="2022-05-16T08:47:45.034" v="781" actId="478"/>
          <ac:spMkLst>
            <pc:docMk/>
            <pc:sldMk cId="1866306289" sldId="1181"/>
            <ac:spMk id="13" creationId="{5A2E9F78-23F4-15BF-3645-44C8E54507D7}"/>
          </ac:spMkLst>
        </pc:spChg>
        <pc:spChg chg="add del mod">
          <ac:chgData name="Miguel Ángel Páez" userId="b6aca638-e642-47ec-abfa-7b49de3faee5" providerId="ADAL" clId="{C76F0DDE-02E7-4225-9385-16B2B7CA088A}" dt="2022-05-16T08:48:29.546" v="790" actId="478"/>
          <ac:spMkLst>
            <pc:docMk/>
            <pc:sldMk cId="1866306289" sldId="1181"/>
            <ac:spMk id="14" creationId="{F0C4ABD3-7245-1153-B63D-0C06883ED7C2}"/>
          </ac:spMkLst>
        </pc:spChg>
        <pc:spChg chg="add del mod">
          <ac:chgData name="Miguel Ángel Páez" userId="b6aca638-e642-47ec-abfa-7b49de3faee5" providerId="ADAL" clId="{C76F0DDE-02E7-4225-9385-16B2B7CA088A}" dt="2022-05-16T08:48:30.297" v="791" actId="478"/>
          <ac:spMkLst>
            <pc:docMk/>
            <pc:sldMk cId="1866306289" sldId="1181"/>
            <ac:spMk id="15" creationId="{0E896989-C52D-096E-85A4-A499736FE7EC}"/>
          </ac:spMkLst>
        </pc:spChg>
        <pc:spChg chg="add del mod">
          <ac:chgData name="Miguel Ángel Páez" userId="b6aca638-e642-47ec-abfa-7b49de3faee5" providerId="ADAL" clId="{C76F0DDE-02E7-4225-9385-16B2B7CA088A}" dt="2022-05-16T08:48:31.296" v="792" actId="478"/>
          <ac:spMkLst>
            <pc:docMk/>
            <pc:sldMk cId="1866306289" sldId="1181"/>
            <ac:spMk id="16" creationId="{8B6FCE3D-A48F-D11C-0D8B-8090526D2B4D}"/>
          </ac:spMkLst>
        </pc:spChg>
        <pc:spChg chg="add del mod">
          <ac:chgData name="Miguel Ángel Páez" userId="b6aca638-e642-47ec-abfa-7b49de3faee5" providerId="ADAL" clId="{C76F0DDE-02E7-4225-9385-16B2B7CA088A}" dt="2022-05-16T08:48:31.922" v="793" actId="478"/>
          <ac:spMkLst>
            <pc:docMk/>
            <pc:sldMk cId="1866306289" sldId="1181"/>
            <ac:spMk id="17" creationId="{32413FEC-7B81-D0B0-9097-990CB3331F30}"/>
          </ac:spMkLst>
        </pc:spChg>
        <pc:spChg chg="add mod">
          <ac:chgData name="Miguel Ángel Páez" userId="b6aca638-e642-47ec-abfa-7b49de3faee5" providerId="ADAL" clId="{C76F0DDE-02E7-4225-9385-16B2B7CA088A}" dt="2022-05-16T08:47:17.895" v="776" actId="1076"/>
          <ac:spMkLst>
            <pc:docMk/>
            <pc:sldMk cId="1866306289" sldId="1181"/>
            <ac:spMk id="18" creationId="{908DD5B3-BB2C-817D-5D91-33B17B57D485}"/>
          </ac:spMkLst>
        </pc:spChg>
        <pc:spChg chg="add del mod">
          <ac:chgData name="Miguel Ángel Páez" userId="b6aca638-e642-47ec-abfa-7b49de3faee5" providerId="ADAL" clId="{C76F0DDE-02E7-4225-9385-16B2B7CA088A}" dt="2022-05-16T08:47:33.605" v="778" actId="21"/>
          <ac:spMkLst>
            <pc:docMk/>
            <pc:sldMk cId="1866306289" sldId="1181"/>
            <ac:spMk id="19" creationId="{7E76423C-952B-760A-2313-DA7F34C3A903}"/>
          </ac:spMkLst>
        </pc:spChg>
        <pc:spChg chg="add del mod">
          <ac:chgData name="Miguel Ángel Páez" userId="b6aca638-e642-47ec-abfa-7b49de3faee5" providerId="ADAL" clId="{C76F0DDE-02E7-4225-9385-16B2B7CA088A}" dt="2022-05-16T08:50:35.602" v="803" actId="21"/>
          <ac:spMkLst>
            <pc:docMk/>
            <pc:sldMk cId="1866306289" sldId="1181"/>
            <ac:spMk id="21" creationId="{A9FEF42C-D78D-E7EC-B04A-A8C1FA823BFE}"/>
          </ac:spMkLst>
        </pc:spChg>
        <pc:spChg chg="add mod">
          <ac:chgData name="Miguel Ángel Páez" userId="b6aca638-e642-47ec-abfa-7b49de3faee5" providerId="ADAL" clId="{C76F0DDE-02E7-4225-9385-16B2B7CA088A}" dt="2022-05-17T14:57:25.139" v="4085" actId="114"/>
          <ac:spMkLst>
            <pc:docMk/>
            <pc:sldMk cId="1866306289" sldId="1181"/>
            <ac:spMk id="22" creationId="{2E4BC37D-1938-5E71-060C-5E10588D3E35}"/>
          </ac:spMkLst>
        </pc:spChg>
        <pc:graphicFrameChg chg="add mod modGraphic">
          <ac:chgData name="Miguel Ángel Páez" userId="b6aca638-e642-47ec-abfa-7b49de3faee5" providerId="ADAL" clId="{C76F0DDE-02E7-4225-9385-16B2B7CA088A}" dt="2022-05-16T08:51:08.941" v="808" actId="14100"/>
          <ac:graphicFrameMkLst>
            <pc:docMk/>
            <pc:sldMk cId="1866306289" sldId="1181"/>
            <ac:graphicFrameMk id="12" creationId="{DDF6382C-FFAC-0117-53C2-0F38B9C54979}"/>
          </ac:graphicFrameMkLst>
        </pc:graphicFrameChg>
        <pc:graphicFrameChg chg="add mod modGraphic">
          <ac:chgData name="Miguel Ángel Páez" userId="b6aca638-e642-47ec-abfa-7b49de3faee5" providerId="ADAL" clId="{C76F0DDE-02E7-4225-9385-16B2B7CA088A}" dt="2022-05-16T08:53:29.322" v="830" actId="14734"/>
          <ac:graphicFrameMkLst>
            <pc:docMk/>
            <pc:sldMk cId="1866306289" sldId="1181"/>
            <ac:graphicFrameMk id="20" creationId="{962521D8-FC6C-7C27-4202-0EBA5D9377DF}"/>
          </ac:graphicFrameMkLst>
        </pc:graphicFrameChg>
        <pc:picChg chg="del">
          <ac:chgData name="Miguel Ángel Páez" userId="b6aca638-e642-47ec-abfa-7b49de3faee5" providerId="ADAL" clId="{C76F0DDE-02E7-4225-9385-16B2B7CA088A}" dt="2022-05-16T07:49:33.590" v="2" actId="478"/>
          <ac:picMkLst>
            <pc:docMk/>
            <pc:sldMk cId="1866306289" sldId="1181"/>
            <ac:picMk id="4" creationId="{9B53D1D7-C6DE-4916-A220-224A2929D4FF}"/>
          </ac:picMkLst>
        </pc:picChg>
      </pc:sldChg>
      <pc:sldChg chg="modSp del mod">
        <pc:chgData name="Miguel Ángel Páez" userId="b6aca638-e642-47ec-abfa-7b49de3faee5" providerId="ADAL" clId="{C76F0DDE-02E7-4225-9385-16B2B7CA088A}" dt="2022-05-23T15:37:22.033" v="9775" actId="20577"/>
        <pc:sldMkLst>
          <pc:docMk/>
          <pc:sldMk cId="682145576" sldId="1182"/>
        </pc:sldMkLst>
        <pc:spChg chg="mod">
          <ac:chgData name="Miguel Ángel Páez" userId="b6aca638-e642-47ec-abfa-7b49de3faee5" providerId="ADAL" clId="{C76F0DDE-02E7-4225-9385-16B2B7CA088A}" dt="2022-05-23T09:52:17.702" v="9541" actId="14100"/>
          <ac:spMkLst>
            <pc:docMk/>
            <pc:sldMk cId="682145576" sldId="1182"/>
            <ac:spMk id="2" creationId="{A453FD46-9A10-41AB-A3A6-A722641BF3A8}"/>
          </ac:spMkLst>
        </pc:spChg>
        <pc:spChg chg="mod">
          <ac:chgData name="Miguel Ángel Páez" userId="b6aca638-e642-47ec-abfa-7b49de3faee5" providerId="ADAL" clId="{C76F0DDE-02E7-4225-9385-16B2B7CA088A}" dt="2022-05-23T15:37:22.033" v="9775" actId="20577"/>
          <ac:spMkLst>
            <pc:docMk/>
            <pc:sldMk cId="682145576" sldId="1182"/>
            <ac:spMk id="6" creationId="{1586920A-2A20-439E-81D7-844E018DA9DE}"/>
          </ac:spMkLst>
        </pc:spChg>
      </pc:sldChg>
      <pc:sldChg chg="del">
        <pc:chgData name="Miguel Ángel Páez" userId="b6aca638-e642-47ec-abfa-7b49de3faee5" providerId="ADAL" clId="{C76F0DDE-02E7-4225-9385-16B2B7CA088A}" dt="2022-05-16T07:50:29.516" v="43" actId="2696"/>
        <pc:sldMkLst>
          <pc:docMk/>
          <pc:sldMk cId="2872390090" sldId="1183"/>
        </pc:sldMkLst>
      </pc:sldChg>
      <pc:sldChg chg="del">
        <pc:chgData name="Miguel Ángel Páez" userId="b6aca638-e642-47ec-abfa-7b49de3faee5" providerId="ADAL" clId="{C76F0DDE-02E7-4225-9385-16B2B7CA088A}" dt="2022-05-16T07:49:24.314" v="0" actId="2696"/>
        <pc:sldMkLst>
          <pc:docMk/>
          <pc:sldMk cId="1366365878" sldId="1185"/>
        </pc:sldMkLst>
      </pc:sldChg>
      <pc:sldChg chg="del">
        <pc:chgData name="Miguel Ángel Páez" userId="b6aca638-e642-47ec-abfa-7b49de3faee5" providerId="ADAL" clId="{C76F0DDE-02E7-4225-9385-16B2B7CA088A}" dt="2022-05-16T07:50:44.174" v="46" actId="2696"/>
        <pc:sldMkLst>
          <pc:docMk/>
          <pc:sldMk cId="712592112" sldId="1186"/>
        </pc:sldMkLst>
      </pc:sldChg>
      <pc:sldChg chg="del">
        <pc:chgData name="Miguel Ángel Páez" userId="b6aca638-e642-47ec-abfa-7b49de3faee5" providerId="ADAL" clId="{C76F0DDE-02E7-4225-9385-16B2B7CA088A}" dt="2022-05-16T07:50:32.076" v="44" actId="2696"/>
        <pc:sldMkLst>
          <pc:docMk/>
          <pc:sldMk cId="1929722115" sldId="1187"/>
        </pc:sldMkLst>
      </pc:sldChg>
      <pc:sldChg chg="del">
        <pc:chgData name="Miguel Ángel Páez" userId="b6aca638-e642-47ec-abfa-7b49de3faee5" providerId="ADAL" clId="{C76F0DDE-02E7-4225-9385-16B2B7CA088A}" dt="2022-05-16T07:50:44.174" v="46" actId="2696"/>
        <pc:sldMkLst>
          <pc:docMk/>
          <pc:sldMk cId="3275393222" sldId="1188"/>
        </pc:sldMkLst>
      </pc:sldChg>
      <pc:sldChg chg="del">
        <pc:chgData name="Miguel Ángel Páez" userId="b6aca638-e642-47ec-abfa-7b49de3faee5" providerId="ADAL" clId="{C76F0DDE-02E7-4225-9385-16B2B7CA088A}" dt="2022-05-16T07:50:36.515" v="45" actId="2696"/>
        <pc:sldMkLst>
          <pc:docMk/>
          <pc:sldMk cId="3117926362" sldId="1190"/>
        </pc:sldMkLst>
      </pc:sldChg>
      <pc:sldChg chg="del">
        <pc:chgData name="Miguel Ángel Páez" userId="b6aca638-e642-47ec-abfa-7b49de3faee5" providerId="ADAL" clId="{C76F0DDE-02E7-4225-9385-16B2B7CA088A}" dt="2022-05-16T07:50:26.551" v="42" actId="2696"/>
        <pc:sldMkLst>
          <pc:docMk/>
          <pc:sldMk cId="1522122247" sldId="1191"/>
        </pc:sldMkLst>
      </pc:sldChg>
      <pc:sldChg chg="del">
        <pc:chgData name="Miguel Ángel Páez" userId="b6aca638-e642-47ec-abfa-7b49de3faee5" providerId="ADAL" clId="{C76F0DDE-02E7-4225-9385-16B2B7CA088A}" dt="2022-05-16T07:50:22.196" v="41" actId="47"/>
        <pc:sldMkLst>
          <pc:docMk/>
          <pc:sldMk cId="1546901174" sldId="1192"/>
        </pc:sldMkLst>
      </pc:sldChg>
      <pc:sldChg chg="addSp delSp modSp mod ord">
        <pc:chgData name="Miguel Ángel Páez" userId="b6aca638-e642-47ec-abfa-7b49de3faee5" providerId="ADAL" clId="{C76F0DDE-02E7-4225-9385-16B2B7CA088A}" dt="2022-05-23T08:23:01.974" v="8909" actId="122"/>
        <pc:sldMkLst>
          <pc:docMk/>
          <pc:sldMk cId="2393620750" sldId="1193"/>
        </pc:sldMkLst>
        <pc:spChg chg="add del mod">
          <ac:chgData name="Miguel Ángel Páez" userId="b6aca638-e642-47ec-abfa-7b49de3faee5" providerId="ADAL" clId="{C76F0DDE-02E7-4225-9385-16B2B7CA088A}" dt="2022-05-16T08:06:39.751" v="157"/>
          <ac:spMkLst>
            <pc:docMk/>
            <pc:sldMk cId="2393620750" sldId="1193"/>
            <ac:spMk id="2" creationId="{C903AD55-2F18-8079-2861-88858BD3CBF0}"/>
          </ac:spMkLst>
        </pc:spChg>
        <pc:spChg chg="mod">
          <ac:chgData name="Miguel Ángel Páez" userId="b6aca638-e642-47ec-abfa-7b49de3faee5" providerId="ADAL" clId="{C76F0DDE-02E7-4225-9385-16B2B7CA088A}" dt="2022-05-16T10:56:42.366" v="2797" actId="20577"/>
          <ac:spMkLst>
            <pc:docMk/>
            <pc:sldMk cId="2393620750" sldId="1193"/>
            <ac:spMk id="3" creationId="{FA1EAAD0-65B9-4997-8DE2-E1C261AFE723}"/>
          </ac:spMkLst>
        </pc:spChg>
        <pc:spChg chg="add mod">
          <ac:chgData name="Miguel Ángel Páez" userId="b6aca638-e642-47ec-abfa-7b49de3faee5" providerId="ADAL" clId="{C76F0DDE-02E7-4225-9385-16B2B7CA088A}" dt="2022-05-16T09:35:28.037" v="1592" actId="164"/>
          <ac:spMkLst>
            <pc:docMk/>
            <pc:sldMk cId="2393620750" sldId="1193"/>
            <ac:spMk id="12" creationId="{BA9C8D7E-53A5-970B-741F-5970A4B3ACD3}"/>
          </ac:spMkLst>
        </pc:spChg>
        <pc:spChg chg="add mod">
          <ac:chgData name="Miguel Ángel Páez" userId="b6aca638-e642-47ec-abfa-7b49de3faee5" providerId="ADAL" clId="{C76F0DDE-02E7-4225-9385-16B2B7CA088A}" dt="2022-05-16T09:35:28.037" v="1592" actId="164"/>
          <ac:spMkLst>
            <pc:docMk/>
            <pc:sldMk cId="2393620750" sldId="1193"/>
            <ac:spMk id="13" creationId="{5FD9F8BF-A72B-08C0-7891-94214018AA9D}"/>
          </ac:spMkLst>
        </pc:spChg>
        <pc:spChg chg="add mod">
          <ac:chgData name="Miguel Ángel Páez" userId="b6aca638-e642-47ec-abfa-7b49de3faee5" providerId="ADAL" clId="{C76F0DDE-02E7-4225-9385-16B2B7CA088A}" dt="2022-05-23T08:23:01.974" v="8909" actId="122"/>
          <ac:spMkLst>
            <pc:docMk/>
            <pc:sldMk cId="2393620750" sldId="1193"/>
            <ac:spMk id="15" creationId="{BE7384F8-25AA-3C1B-AECA-2A78053507FD}"/>
          </ac:spMkLst>
        </pc:spChg>
        <pc:spChg chg="add mod">
          <ac:chgData name="Miguel Ángel Páez" userId="b6aca638-e642-47ec-abfa-7b49de3faee5" providerId="ADAL" clId="{C76F0DDE-02E7-4225-9385-16B2B7CA088A}" dt="2022-05-23T08:23:01.974" v="8909" actId="122"/>
          <ac:spMkLst>
            <pc:docMk/>
            <pc:sldMk cId="2393620750" sldId="1193"/>
            <ac:spMk id="17" creationId="{5EC8A211-0FBF-CFFF-6A07-23FDEF0704B6}"/>
          </ac:spMkLst>
        </pc:spChg>
        <pc:spChg chg="add del mod">
          <ac:chgData name="Miguel Ángel Páez" userId="b6aca638-e642-47ec-abfa-7b49de3faee5" providerId="ADAL" clId="{C76F0DDE-02E7-4225-9385-16B2B7CA088A}" dt="2022-05-16T09:38:00.474" v="1691" actId="478"/>
          <ac:spMkLst>
            <pc:docMk/>
            <pc:sldMk cId="2393620750" sldId="1193"/>
            <ac:spMk id="18" creationId="{3F86B62D-DCA6-2AA8-E62C-EF277ACC65DD}"/>
          </ac:spMkLst>
        </pc:spChg>
        <pc:spChg chg="add mod">
          <ac:chgData name="Miguel Ángel Páez" userId="b6aca638-e642-47ec-abfa-7b49de3faee5" providerId="ADAL" clId="{C76F0DDE-02E7-4225-9385-16B2B7CA088A}" dt="2022-05-23T08:23:01.974" v="8909" actId="122"/>
          <ac:spMkLst>
            <pc:docMk/>
            <pc:sldMk cId="2393620750" sldId="1193"/>
            <ac:spMk id="19" creationId="{5BDEACEE-07CE-1DEE-0506-6B523EAB824C}"/>
          </ac:spMkLst>
        </pc:spChg>
        <pc:spChg chg="add mod">
          <ac:chgData name="Miguel Ángel Páez" userId="b6aca638-e642-47ec-abfa-7b49de3faee5" providerId="ADAL" clId="{C76F0DDE-02E7-4225-9385-16B2B7CA088A}" dt="2022-05-23T08:23:01.974" v="8909" actId="122"/>
          <ac:spMkLst>
            <pc:docMk/>
            <pc:sldMk cId="2393620750" sldId="1193"/>
            <ac:spMk id="20" creationId="{5DC52405-0D30-E3BE-3456-0739114B77EF}"/>
          </ac:spMkLst>
        </pc:spChg>
        <pc:spChg chg="add mod">
          <ac:chgData name="Miguel Ángel Páez" userId="b6aca638-e642-47ec-abfa-7b49de3faee5" providerId="ADAL" clId="{C76F0DDE-02E7-4225-9385-16B2B7CA088A}" dt="2022-05-23T08:23:01.974" v="8909" actId="122"/>
          <ac:spMkLst>
            <pc:docMk/>
            <pc:sldMk cId="2393620750" sldId="1193"/>
            <ac:spMk id="22" creationId="{E980BDA1-B43B-14FC-7018-4890F308A580}"/>
          </ac:spMkLst>
        </pc:spChg>
        <pc:spChg chg="add mod">
          <ac:chgData name="Miguel Ángel Páez" userId="b6aca638-e642-47ec-abfa-7b49de3faee5" providerId="ADAL" clId="{C76F0DDE-02E7-4225-9385-16B2B7CA088A}" dt="2022-05-16T10:21:40.440" v="2257" actId="164"/>
          <ac:spMkLst>
            <pc:docMk/>
            <pc:sldMk cId="2393620750" sldId="1193"/>
            <ac:spMk id="23" creationId="{2F4BD4FD-CCA7-C824-C960-48BB518ACD7D}"/>
          </ac:spMkLst>
        </pc:spChg>
        <pc:spChg chg="add mod">
          <ac:chgData name="Miguel Ángel Páez" userId="b6aca638-e642-47ec-abfa-7b49de3faee5" providerId="ADAL" clId="{C76F0DDE-02E7-4225-9385-16B2B7CA088A}" dt="2022-05-23T07:44:54.686" v="8690" actId="20577"/>
          <ac:spMkLst>
            <pc:docMk/>
            <pc:sldMk cId="2393620750" sldId="1193"/>
            <ac:spMk id="23" creationId="{BA851EC8-599F-EF93-17FC-3A627EF23175}"/>
          </ac:spMkLst>
        </pc:spChg>
        <pc:spChg chg="add mod">
          <ac:chgData name="Miguel Ángel Páez" userId="b6aca638-e642-47ec-abfa-7b49de3faee5" providerId="ADAL" clId="{C76F0DDE-02E7-4225-9385-16B2B7CA088A}" dt="2022-05-23T08:23:01.974" v="8909" actId="122"/>
          <ac:spMkLst>
            <pc:docMk/>
            <pc:sldMk cId="2393620750" sldId="1193"/>
            <ac:spMk id="24" creationId="{1E3CDB8A-87D7-CB15-71F6-2D913F675D80}"/>
          </ac:spMkLst>
        </pc:spChg>
        <pc:spChg chg="add mod topLvl">
          <ac:chgData name="Miguel Ángel Páez" userId="b6aca638-e642-47ec-abfa-7b49de3faee5" providerId="ADAL" clId="{C76F0DDE-02E7-4225-9385-16B2B7CA088A}" dt="2022-05-16T10:37:15.554" v="2294" actId="164"/>
          <ac:spMkLst>
            <pc:docMk/>
            <pc:sldMk cId="2393620750" sldId="1193"/>
            <ac:spMk id="25" creationId="{94E9BF26-85E4-FBB8-3613-B4781D6341CC}"/>
          </ac:spMkLst>
        </pc:spChg>
        <pc:spChg chg="add mod topLvl">
          <ac:chgData name="Miguel Ángel Páez" userId="b6aca638-e642-47ec-abfa-7b49de3faee5" providerId="ADAL" clId="{C76F0DDE-02E7-4225-9385-16B2B7CA088A}" dt="2022-05-16T10:35:26.487" v="2285" actId="164"/>
          <ac:spMkLst>
            <pc:docMk/>
            <pc:sldMk cId="2393620750" sldId="1193"/>
            <ac:spMk id="27" creationId="{5F1F592C-13BC-4E21-91BF-63B24AB17870}"/>
          </ac:spMkLst>
        </pc:spChg>
        <pc:spChg chg="add mod">
          <ac:chgData name="Miguel Ángel Páez" userId="b6aca638-e642-47ec-abfa-7b49de3faee5" providerId="ADAL" clId="{C76F0DDE-02E7-4225-9385-16B2B7CA088A}" dt="2022-05-23T07:50:12.567" v="8701" actId="108"/>
          <ac:spMkLst>
            <pc:docMk/>
            <pc:sldMk cId="2393620750" sldId="1193"/>
            <ac:spMk id="28" creationId="{9E22E2D3-EACF-5AD4-A4B9-5F272F5F9C71}"/>
          </ac:spMkLst>
        </pc:spChg>
        <pc:spChg chg="add mod">
          <ac:chgData name="Miguel Ángel Páez" userId="b6aca638-e642-47ec-abfa-7b49de3faee5" providerId="ADAL" clId="{C76F0DDE-02E7-4225-9385-16B2B7CA088A}" dt="2022-05-23T08:22:34.904" v="8906" actId="20577"/>
          <ac:spMkLst>
            <pc:docMk/>
            <pc:sldMk cId="2393620750" sldId="1193"/>
            <ac:spMk id="29" creationId="{09D6C2E9-2525-C660-639A-2C7D419F3034}"/>
          </ac:spMkLst>
        </pc:spChg>
        <pc:spChg chg="mod">
          <ac:chgData name="Miguel Ángel Páez" userId="b6aca638-e642-47ec-abfa-7b49de3faee5" providerId="ADAL" clId="{C76F0DDE-02E7-4225-9385-16B2B7CA088A}" dt="2022-05-16T09:50:41.273" v="2011"/>
          <ac:spMkLst>
            <pc:docMk/>
            <pc:sldMk cId="2393620750" sldId="1193"/>
            <ac:spMk id="30" creationId="{DC4839A5-30AB-CC98-2F46-4D65564DAB6A}"/>
          </ac:spMkLst>
        </pc:spChg>
        <pc:spChg chg="mod">
          <ac:chgData name="Miguel Ángel Páez" userId="b6aca638-e642-47ec-abfa-7b49de3faee5" providerId="ADAL" clId="{C76F0DDE-02E7-4225-9385-16B2B7CA088A}" dt="2022-05-16T09:50:41.273" v="2011"/>
          <ac:spMkLst>
            <pc:docMk/>
            <pc:sldMk cId="2393620750" sldId="1193"/>
            <ac:spMk id="31" creationId="{6671543D-761C-760F-B96A-513F3431B85F}"/>
          </ac:spMkLst>
        </pc:spChg>
        <pc:spChg chg="add mod topLvl">
          <ac:chgData name="Miguel Ángel Páez" userId="b6aca638-e642-47ec-abfa-7b49de3faee5" providerId="ADAL" clId="{C76F0DDE-02E7-4225-9385-16B2B7CA088A}" dt="2022-05-16T10:35:26.487" v="2285" actId="164"/>
          <ac:spMkLst>
            <pc:docMk/>
            <pc:sldMk cId="2393620750" sldId="1193"/>
            <ac:spMk id="32" creationId="{77EBA687-1AC0-F89C-EC97-30FB5DF98D3F}"/>
          </ac:spMkLst>
        </pc:spChg>
        <pc:spChg chg="add mod">
          <ac:chgData name="Miguel Ángel Páez" userId="b6aca638-e642-47ec-abfa-7b49de3faee5" providerId="ADAL" clId="{C76F0DDE-02E7-4225-9385-16B2B7CA088A}" dt="2022-05-16T10:21:40.440" v="2257" actId="164"/>
          <ac:spMkLst>
            <pc:docMk/>
            <pc:sldMk cId="2393620750" sldId="1193"/>
            <ac:spMk id="39" creationId="{EF6A6EDA-0E1C-3A1B-CF3B-A1C99A25D212}"/>
          </ac:spMkLst>
        </pc:spChg>
        <pc:spChg chg="add mod topLvl">
          <ac:chgData name="Miguel Ángel Páez" userId="b6aca638-e642-47ec-abfa-7b49de3faee5" providerId="ADAL" clId="{C76F0DDE-02E7-4225-9385-16B2B7CA088A}" dt="2022-05-16T10:42:45.738" v="2561" actId="14100"/>
          <ac:spMkLst>
            <pc:docMk/>
            <pc:sldMk cId="2393620750" sldId="1193"/>
            <ac:spMk id="48" creationId="{C1FA9143-5B90-DAC1-6054-494B56989DD4}"/>
          </ac:spMkLst>
        </pc:spChg>
        <pc:spChg chg="add del mod">
          <ac:chgData name="Miguel Ángel Páez" userId="b6aca638-e642-47ec-abfa-7b49de3faee5" providerId="ADAL" clId="{C76F0DDE-02E7-4225-9385-16B2B7CA088A}" dt="2022-05-16T10:40:42.775" v="2306" actId="21"/>
          <ac:spMkLst>
            <pc:docMk/>
            <pc:sldMk cId="2393620750" sldId="1193"/>
            <ac:spMk id="57" creationId="{F9837889-32B6-4029-AEF1-5DD87AF306D8}"/>
          </ac:spMkLst>
        </pc:spChg>
        <pc:spChg chg="add mod">
          <ac:chgData name="Miguel Ángel Páez" userId="b6aca638-e642-47ec-abfa-7b49de3faee5" providerId="ADAL" clId="{C76F0DDE-02E7-4225-9385-16B2B7CA088A}" dt="2022-05-21T16:18:22.610" v="7289" actId="14100"/>
          <ac:spMkLst>
            <pc:docMk/>
            <pc:sldMk cId="2393620750" sldId="1193"/>
            <ac:spMk id="58" creationId="{51A20FF3-4F88-5444-4C93-AAF6C2B7137B}"/>
          </ac:spMkLst>
        </pc:spChg>
        <pc:grpChg chg="add mod">
          <ac:chgData name="Miguel Ángel Páez" userId="b6aca638-e642-47ec-abfa-7b49de3faee5" providerId="ADAL" clId="{C76F0DDE-02E7-4225-9385-16B2B7CA088A}" dt="2022-05-23T07:38:24.896" v="8619" actId="1076"/>
          <ac:grpSpMkLst>
            <pc:docMk/>
            <pc:sldMk cId="2393620750" sldId="1193"/>
            <ac:grpSpMk id="2" creationId="{D3429FF2-3609-D887-B2B8-5EBFDC6C7584}"/>
          </ac:grpSpMkLst>
        </pc:grpChg>
        <pc:grpChg chg="add mod">
          <ac:chgData name="Miguel Ángel Páez" userId="b6aca638-e642-47ec-abfa-7b49de3faee5" providerId="ADAL" clId="{C76F0DDE-02E7-4225-9385-16B2B7CA088A}" dt="2022-05-23T07:39:00.686" v="8634" actId="1076"/>
          <ac:grpSpMkLst>
            <pc:docMk/>
            <pc:sldMk cId="2393620750" sldId="1193"/>
            <ac:grpSpMk id="4" creationId="{F077A686-7A41-68CD-D5FF-4B501E7A607C}"/>
          </ac:grpSpMkLst>
        </pc:grpChg>
        <pc:grpChg chg="del">
          <ac:chgData name="Miguel Ángel Páez" userId="b6aca638-e642-47ec-abfa-7b49de3faee5" providerId="ADAL" clId="{C76F0DDE-02E7-4225-9385-16B2B7CA088A}" dt="2022-05-16T07:49:54.321" v="31" actId="478"/>
          <ac:grpSpMkLst>
            <pc:docMk/>
            <pc:sldMk cId="2393620750" sldId="1193"/>
            <ac:grpSpMk id="8" creationId="{034FDB2F-5B70-42D1-80EA-3922EF778EBD}"/>
          </ac:grpSpMkLst>
        </pc:grpChg>
        <pc:grpChg chg="add del mod">
          <ac:chgData name="Miguel Ángel Páez" userId="b6aca638-e642-47ec-abfa-7b49de3faee5" providerId="ADAL" clId="{C76F0DDE-02E7-4225-9385-16B2B7CA088A}" dt="2022-05-16T09:56:21.316" v="2051" actId="478"/>
          <ac:grpSpMkLst>
            <pc:docMk/>
            <pc:sldMk cId="2393620750" sldId="1193"/>
            <ac:grpSpMk id="16" creationId="{70CDE85C-8BDE-6E72-D6E9-43D8BCF57DC2}"/>
          </ac:grpSpMkLst>
        </pc:grpChg>
        <pc:grpChg chg="add del mod">
          <ac:chgData name="Miguel Ángel Páez" userId="b6aca638-e642-47ec-abfa-7b49de3faee5" providerId="ADAL" clId="{C76F0DDE-02E7-4225-9385-16B2B7CA088A}" dt="2022-05-16T09:54:09.848" v="2047" actId="478"/>
          <ac:grpSpMkLst>
            <pc:docMk/>
            <pc:sldMk cId="2393620750" sldId="1193"/>
            <ac:grpSpMk id="28" creationId="{F7D099C9-8FB8-5DBB-50D1-357F0E6954A8}"/>
          </ac:grpSpMkLst>
        </pc:grpChg>
        <pc:grpChg chg="add del mod">
          <ac:chgData name="Miguel Ángel Páez" userId="b6aca638-e642-47ec-abfa-7b49de3faee5" providerId="ADAL" clId="{C76F0DDE-02E7-4225-9385-16B2B7CA088A}" dt="2022-05-16T10:33:59.419" v="2269" actId="478"/>
          <ac:grpSpMkLst>
            <pc:docMk/>
            <pc:sldMk cId="2393620750" sldId="1193"/>
            <ac:grpSpMk id="49" creationId="{2077EB27-BC26-DF66-346E-AD1F4586F69F}"/>
          </ac:grpSpMkLst>
        </pc:grpChg>
        <pc:grpChg chg="add del mod">
          <ac:chgData name="Miguel Ángel Páez" userId="b6aca638-e642-47ec-abfa-7b49de3faee5" providerId="ADAL" clId="{C76F0DDE-02E7-4225-9385-16B2B7CA088A}" dt="2022-05-16T10:34:35.408" v="2276" actId="165"/>
          <ac:grpSpMkLst>
            <pc:docMk/>
            <pc:sldMk cId="2393620750" sldId="1193"/>
            <ac:grpSpMk id="50" creationId="{D63D5A34-D683-0F10-B924-21D3C8260903}"/>
          </ac:grpSpMkLst>
        </pc:grpChg>
        <pc:grpChg chg="add del mod">
          <ac:chgData name="Miguel Ángel Páez" userId="b6aca638-e642-47ec-abfa-7b49de3faee5" providerId="ADAL" clId="{C76F0DDE-02E7-4225-9385-16B2B7CA088A}" dt="2022-05-16T14:35:20.376" v="2917" actId="478"/>
          <ac:grpSpMkLst>
            <pc:docMk/>
            <pc:sldMk cId="2393620750" sldId="1193"/>
            <ac:grpSpMk id="51" creationId="{2FEA7A56-EF9D-D781-9218-07242CF7DF67}"/>
          </ac:grpSpMkLst>
        </pc:grpChg>
        <pc:grpChg chg="add mod">
          <ac:chgData name="Miguel Ángel Páez" userId="b6aca638-e642-47ec-abfa-7b49de3faee5" providerId="ADAL" clId="{C76F0DDE-02E7-4225-9385-16B2B7CA088A}" dt="2022-05-23T07:38:05.918" v="8614" actId="164"/>
          <ac:grpSpMkLst>
            <pc:docMk/>
            <pc:sldMk cId="2393620750" sldId="1193"/>
            <ac:grpSpMk id="52" creationId="{E35F6728-5740-6A6E-0294-C8F182908028}"/>
          </ac:grpSpMkLst>
        </pc:grpChg>
        <pc:grpChg chg="add mod">
          <ac:chgData name="Miguel Ángel Páez" userId="b6aca638-e642-47ec-abfa-7b49de3faee5" providerId="ADAL" clId="{C76F0DDE-02E7-4225-9385-16B2B7CA088A}" dt="2022-05-16T10:37:15.554" v="2294" actId="164"/>
          <ac:grpSpMkLst>
            <pc:docMk/>
            <pc:sldMk cId="2393620750" sldId="1193"/>
            <ac:grpSpMk id="55" creationId="{35F7DE94-D271-6235-8A5C-D5EA6EF2360A}"/>
          </ac:grpSpMkLst>
        </pc:grpChg>
        <pc:grpChg chg="add mod">
          <ac:chgData name="Miguel Ángel Páez" userId="b6aca638-e642-47ec-abfa-7b49de3faee5" providerId="ADAL" clId="{C76F0DDE-02E7-4225-9385-16B2B7CA088A}" dt="2022-05-16T14:35:36.363" v="2919" actId="164"/>
          <ac:grpSpMkLst>
            <pc:docMk/>
            <pc:sldMk cId="2393620750" sldId="1193"/>
            <ac:grpSpMk id="56" creationId="{E8255D4A-A8E6-5C8A-D7A6-7A2218A5F1F8}"/>
          </ac:grpSpMkLst>
        </pc:grpChg>
        <pc:picChg chg="add del mod">
          <ac:chgData name="Miguel Ángel Páez" userId="b6aca638-e642-47ec-abfa-7b49de3faee5" providerId="ADAL" clId="{C76F0DDE-02E7-4225-9385-16B2B7CA088A}" dt="2022-05-23T07:48:31.169" v="8694" actId="478"/>
          <ac:picMkLst>
            <pc:docMk/>
            <pc:sldMk cId="2393620750" sldId="1193"/>
            <ac:picMk id="7" creationId="{B4A65A85-E7F2-1653-0E92-7CE79D970C91}"/>
          </ac:picMkLst>
        </pc:picChg>
        <pc:picChg chg="add mod modCrop">
          <ac:chgData name="Miguel Ángel Páez" userId="b6aca638-e642-47ec-abfa-7b49de3faee5" providerId="ADAL" clId="{C76F0DDE-02E7-4225-9385-16B2B7CA088A}" dt="2022-05-16T09:35:28.037" v="1592" actId="164"/>
          <ac:picMkLst>
            <pc:docMk/>
            <pc:sldMk cId="2393620750" sldId="1193"/>
            <ac:picMk id="9" creationId="{B1AE1922-31E9-7B8A-848E-41216F211129}"/>
          </ac:picMkLst>
        </pc:picChg>
        <pc:picChg chg="add del mod">
          <ac:chgData name="Miguel Ángel Páez" userId="b6aca638-e642-47ec-abfa-7b49de3faee5" providerId="ADAL" clId="{C76F0DDE-02E7-4225-9385-16B2B7CA088A}" dt="2022-05-16T09:39:11.217" v="1750" actId="21"/>
          <ac:picMkLst>
            <pc:docMk/>
            <pc:sldMk cId="2393620750" sldId="1193"/>
            <ac:picMk id="10" creationId="{20E933D6-F2F5-F6C2-359D-CF4681B52E37}"/>
          </ac:picMkLst>
        </pc:picChg>
        <pc:picChg chg="del">
          <ac:chgData name="Miguel Ángel Páez" userId="b6aca638-e642-47ec-abfa-7b49de3faee5" providerId="ADAL" clId="{C76F0DDE-02E7-4225-9385-16B2B7CA088A}" dt="2022-05-16T07:49:55.157" v="32" actId="478"/>
          <ac:picMkLst>
            <pc:docMk/>
            <pc:sldMk cId="2393620750" sldId="1193"/>
            <ac:picMk id="11" creationId="{A493BC57-3853-4B9A-BBD3-54123699AB6F}"/>
          </ac:picMkLst>
        </pc:picChg>
        <pc:picChg chg="add del mod">
          <ac:chgData name="Miguel Ángel Páez" userId="b6aca638-e642-47ec-abfa-7b49de3faee5" providerId="ADAL" clId="{C76F0DDE-02E7-4225-9385-16B2B7CA088A}" dt="2022-05-16T09:45:20.677" v="1908" actId="478"/>
          <ac:picMkLst>
            <pc:docMk/>
            <pc:sldMk cId="2393620750" sldId="1193"/>
            <ac:picMk id="24" creationId="{74252C47-C398-23C9-2B71-88C98A9A2C1B}"/>
          </ac:picMkLst>
        </pc:picChg>
        <pc:picChg chg="add mod topLvl">
          <ac:chgData name="Miguel Ángel Páez" userId="b6aca638-e642-47ec-abfa-7b49de3faee5" providerId="ADAL" clId="{C76F0DDE-02E7-4225-9385-16B2B7CA088A}" dt="2022-05-16T10:35:26.487" v="2285" actId="164"/>
          <ac:picMkLst>
            <pc:docMk/>
            <pc:sldMk cId="2393620750" sldId="1193"/>
            <ac:picMk id="26" creationId="{8E4496F3-229B-21BB-40C8-8D046AEA9CC9}"/>
          </ac:picMkLst>
        </pc:picChg>
        <pc:picChg chg="mod">
          <ac:chgData name="Miguel Ángel Páez" userId="b6aca638-e642-47ec-abfa-7b49de3faee5" providerId="ADAL" clId="{C76F0DDE-02E7-4225-9385-16B2B7CA088A}" dt="2022-05-16T09:50:41.273" v="2011"/>
          <ac:picMkLst>
            <pc:docMk/>
            <pc:sldMk cId="2393620750" sldId="1193"/>
            <ac:picMk id="29" creationId="{D4D4AB58-7520-C07F-2A00-D62B2228C00E}"/>
          </ac:picMkLst>
        </pc:picChg>
        <pc:picChg chg="add del">
          <ac:chgData name="Miguel Ángel Páez" userId="b6aca638-e642-47ec-abfa-7b49de3faee5" providerId="ADAL" clId="{C76F0DDE-02E7-4225-9385-16B2B7CA088A}" dt="2022-05-16T09:56:03.170" v="2049" actId="478"/>
          <ac:picMkLst>
            <pc:docMk/>
            <pc:sldMk cId="2393620750" sldId="1193"/>
            <ac:picMk id="34" creationId="{1F99590A-4B21-3320-EAAB-DBE4021F99A4}"/>
          </ac:picMkLst>
        </pc:picChg>
        <pc:picChg chg="add del mod">
          <ac:chgData name="Miguel Ángel Páez" userId="b6aca638-e642-47ec-abfa-7b49de3faee5" providerId="ADAL" clId="{C76F0DDE-02E7-4225-9385-16B2B7CA088A}" dt="2022-05-16T09:56:45.455" v="2056" actId="478"/>
          <ac:picMkLst>
            <pc:docMk/>
            <pc:sldMk cId="2393620750" sldId="1193"/>
            <ac:picMk id="36" creationId="{A47DC974-15B3-E1C4-5703-D297F18F6F49}"/>
          </ac:picMkLst>
        </pc:picChg>
        <pc:picChg chg="add mod">
          <ac:chgData name="Miguel Ángel Páez" userId="b6aca638-e642-47ec-abfa-7b49de3faee5" providerId="ADAL" clId="{C76F0DDE-02E7-4225-9385-16B2B7CA088A}" dt="2022-05-16T10:21:40.440" v="2257" actId="164"/>
          <ac:picMkLst>
            <pc:docMk/>
            <pc:sldMk cId="2393620750" sldId="1193"/>
            <ac:picMk id="38" creationId="{DEBA468B-49CD-0CFA-E8FE-B9A7BA66EA1E}"/>
          </ac:picMkLst>
        </pc:picChg>
        <pc:picChg chg="add del mod">
          <ac:chgData name="Miguel Ángel Páez" userId="b6aca638-e642-47ec-abfa-7b49de3faee5" providerId="ADAL" clId="{C76F0DDE-02E7-4225-9385-16B2B7CA088A}" dt="2022-05-16T10:33:56.308" v="2267" actId="478"/>
          <ac:picMkLst>
            <pc:docMk/>
            <pc:sldMk cId="2393620750" sldId="1193"/>
            <ac:picMk id="41" creationId="{6FA8C442-B639-17F0-2BE2-8FB1FF42CE15}"/>
          </ac:picMkLst>
        </pc:picChg>
        <pc:picChg chg="add del mod">
          <ac:chgData name="Miguel Ángel Páez" userId="b6aca638-e642-47ec-abfa-7b49de3faee5" providerId="ADAL" clId="{C76F0DDE-02E7-4225-9385-16B2B7CA088A}" dt="2022-05-16T10:03:01.013" v="2138" actId="478"/>
          <ac:picMkLst>
            <pc:docMk/>
            <pc:sldMk cId="2393620750" sldId="1193"/>
            <ac:picMk id="43" creationId="{956C38EF-CE16-2B54-60BE-2BBCB0AF3425}"/>
          </ac:picMkLst>
        </pc:picChg>
        <pc:picChg chg="add del mod">
          <ac:chgData name="Miguel Ángel Páez" userId="b6aca638-e642-47ec-abfa-7b49de3faee5" providerId="ADAL" clId="{C76F0DDE-02E7-4225-9385-16B2B7CA088A}" dt="2022-05-16T10:33:58.098" v="2268" actId="478"/>
          <ac:picMkLst>
            <pc:docMk/>
            <pc:sldMk cId="2393620750" sldId="1193"/>
            <ac:picMk id="45" creationId="{984A8161-0AF9-B0E4-92E8-C7DBC2145309}"/>
          </ac:picMkLst>
        </pc:picChg>
        <pc:picChg chg="add del mod">
          <ac:chgData name="Miguel Ángel Páez" userId="b6aca638-e642-47ec-abfa-7b49de3faee5" providerId="ADAL" clId="{C76F0DDE-02E7-4225-9385-16B2B7CA088A}" dt="2022-05-16T10:33:59.419" v="2269" actId="478"/>
          <ac:picMkLst>
            <pc:docMk/>
            <pc:sldMk cId="2393620750" sldId="1193"/>
            <ac:picMk id="47" creationId="{F15A9160-829C-3981-6E40-B7AEC2E8789E}"/>
          </ac:picMkLst>
        </pc:picChg>
        <pc:picChg chg="add mod">
          <ac:chgData name="Miguel Ángel Páez" userId="b6aca638-e642-47ec-abfa-7b49de3faee5" providerId="ADAL" clId="{C76F0DDE-02E7-4225-9385-16B2B7CA088A}" dt="2022-05-16T10:35:26.487" v="2285" actId="164"/>
          <ac:picMkLst>
            <pc:docMk/>
            <pc:sldMk cId="2393620750" sldId="1193"/>
            <ac:picMk id="54" creationId="{C781D0BB-8062-AF20-266E-92F1A71749DC}"/>
          </ac:picMkLst>
        </pc:picChg>
        <pc:picChg chg="add mod">
          <ac:chgData name="Miguel Ángel Páez" userId="b6aca638-e642-47ec-abfa-7b49de3faee5" providerId="ADAL" clId="{C76F0DDE-02E7-4225-9385-16B2B7CA088A}" dt="2022-05-23T08:22:44.439" v="8908" actId="1076"/>
          <ac:picMkLst>
            <pc:docMk/>
            <pc:sldMk cId="2393620750" sldId="1193"/>
            <ac:picMk id="1026" creationId="{6CD222CA-6843-3335-7762-13292598015E}"/>
          </ac:picMkLst>
        </pc:picChg>
      </pc:sldChg>
      <pc:sldChg chg="del">
        <pc:chgData name="Miguel Ángel Páez" userId="b6aca638-e642-47ec-abfa-7b49de3faee5" providerId="ADAL" clId="{C76F0DDE-02E7-4225-9385-16B2B7CA088A}" dt="2022-05-16T07:50:44.174" v="46" actId="2696"/>
        <pc:sldMkLst>
          <pc:docMk/>
          <pc:sldMk cId="3426204441" sldId="1196"/>
        </pc:sldMkLst>
      </pc:sldChg>
      <pc:sldChg chg="addSp delSp modSp mod">
        <pc:chgData name="Miguel Ángel Páez" userId="b6aca638-e642-47ec-abfa-7b49de3faee5" providerId="ADAL" clId="{C76F0DDE-02E7-4225-9385-16B2B7CA088A}" dt="2022-05-23T15:54:53.359" v="9954" actId="1076"/>
        <pc:sldMkLst>
          <pc:docMk/>
          <pc:sldMk cId="2573730281" sldId="1197"/>
        </pc:sldMkLst>
        <pc:spChg chg="mod">
          <ac:chgData name="Miguel Ángel Páez" userId="b6aca638-e642-47ec-abfa-7b49de3faee5" providerId="ADAL" clId="{C76F0DDE-02E7-4225-9385-16B2B7CA088A}" dt="2022-05-16T10:57:27.840" v="2806" actId="108"/>
          <ac:spMkLst>
            <pc:docMk/>
            <pc:sldMk cId="2573730281" sldId="1197"/>
            <ac:spMk id="3" creationId="{FA1EAAD0-65B9-4997-8DE2-E1C261AFE723}"/>
          </ac:spMkLst>
        </pc:spChg>
        <pc:spChg chg="add mod">
          <ac:chgData name="Miguel Ángel Páez" userId="b6aca638-e642-47ec-abfa-7b49de3faee5" providerId="ADAL" clId="{C76F0DDE-02E7-4225-9385-16B2B7CA088A}" dt="2022-05-16T14:39:11.481" v="2997"/>
          <ac:spMkLst>
            <pc:docMk/>
            <pc:sldMk cId="2573730281" sldId="1197"/>
            <ac:spMk id="5" creationId="{D67FCD27-48EB-04CF-D689-A00679657E7B}"/>
          </ac:spMkLst>
        </pc:spChg>
        <pc:spChg chg="add mod">
          <ac:chgData name="Miguel Ángel Páez" userId="b6aca638-e642-47ec-abfa-7b49de3faee5" providerId="ADAL" clId="{C76F0DDE-02E7-4225-9385-16B2B7CA088A}" dt="2022-05-23T15:54:53.359" v="9954" actId="1076"/>
          <ac:spMkLst>
            <pc:docMk/>
            <pc:sldMk cId="2573730281" sldId="1197"/>
            <ac:spMk id="8" creationId="{258CD04B-E825-3F5D-424B-9899C42DAA1A}"/>
          </ac:spMkLst>
        </pc:spChg>
        <pc:spChg chg="add mod">
          <ac:chgData name="Miguel Ángel Páez" userId="b6aca638-e642-47ec-abfa-7b49de3faee5" providerId="ADAL" clId="{C76F0DDE-02E7-4225-9385-16B2B7CA088A}" dt="2022-05-23T09:49:37.003" v="9464" actId="339"/>
          <ac:spMkLst>
            <pc:docMk/>
            <pc:sldMk cId="2573730281" sldId="1197"/>
            <ac:spMk id="9" creationId="{A39BA807-7B0B-A46B-76C0-E38C0AC6D5CD}"/>
          </ac:spMkLst>
        </pc:spChg>
        <pc:spChg chg="del mod">
          <ac:chgData name="Miguel Ángel Páez" userId="b6aca638-e642-47ec-abfa-7b49de3faee5" providerId="ADAL" clId="{C76F0DDE-02E7-4225-9385-16B2B7CA088A}" dt="2022-05-16T07:49:59.810" v="34" actId="478"/>
          <ac:spMkLst>
            <pc:docMk/>
            <pc:sldMk cId="2573730281" sldId="1197"/>
            <ac:spMk id="10" creationId="{62AF09BD-692E-4E06-9D91-3665933D140D}"/>
          </ac:spMkLst>
        </pc:spChg>
        <pc:spChg chg="del">
          <ac:chgData name="Miguel Ángel Páez" userId="b6aca638-e642-47ec-abfa-7b49de3faee5" providerId="ADAL" clId="{C76F0DDE-02E7-4225-9385-16B2B7CA088A}" dt="2022-05-16T07:50:01.501" v="35" actId="478"/>
          <ac:spMkLst>
            <pc:docMk/>
            <pc:sldMk cId="2573730281" sldId="1197"/>
            <ac:spMk id="12" creationId="{AD84F8EA-7D4B-43D9-8D01-FC088FBF50A5}"/>
          </ac:spMkLst>
        </pc:spChg>
        <pc:graphicFrameChg chg="add mod">
          <ac:chgData name="Miguel Ángel Páez" userId="b6aca638-e642-47ec-abfa-7b49de3faee5" providerId="ADAL" clId="{C76F0DDE-02E7-4225-9385-16B2B7CA088A}" dt="2022-05-16T14:39:11.481" v="2997"/>
          <ac:graphicFrameMkLst>
            <pc:docMk/>
            <pc:sldMk cId="2573730281" sldId="1197"/>
            <ac:graphicFrameMk id="4" creationId="{CCC8301C-3AEB-E942-4069-3B168A85FB97}"/>
          </ac:graphicFrameMkLst>
        </pc:graphicFrameChg>
        <pc:picChg chg="add del mod">
          <ac:chgData name="Miguel Ángel Páez" userId="b6aca638-e642-47ec-abfa-7b49de3faee5" providerId="ADAL" clId="{C76F0DDE-02E7-4225-9385-16B2B7CA088A}" dt="2022-05-16T10:57:00.862" v="2803" actId="478"/>
          <ac:picMkLst>
            <pc:docMk/>
            <pc:sldMk cId="2573730281" sldId="1197"/>
            <ac:picMk id="5" creationId="{69E5CA5F-FA93-DA9B-DC7E-3B79836E846F}"/>
          </ac:picMkLst>
        </pc:picChg>
        <pc:picChg chg="add mod">
          <ac:chgData name="Miguel Ángel Páez" userId="b6aca638-e642-47ec-abfa-7b49de3faee5" providerId="ADAL" clId="{C76F0DDE-02E7-4225-9385-16B2B7CA088A}" dt="2022-05-16T14:39:11.481" v="2997"/>
          <ac:picMkLst>
            <pc:docMk/>
            <pc:sldMk cId="2573730281" sldId="1197"/>
            <ac:picMk id="6" creationId="{C674DC31-7BE4-352F-9D22-F75F1521748C}"/>
          </ac:picMkLst>
        </pc:picChg>
        <pc:picChg chg="add mod">
          <ac:chgData name="Miguel Ángel Páez" userId="b6aca638-e642-47ec-abfa-7b49de3faee5" providerId="ADAL" clId="{C76F0DDE-02E7-4225-9385-16B2B7CA088A}" dt="2022-05-16T14:39:25.492" v="2999"/>
          <ac:picMkLst>
            <pc:docMk/>
            <pc:sldMk cId="2573730281" sldId="1197"/>
            <ac:picMk id="7" creationId="{A11F208E-C940-A47F-4E3E-B582100F8716}"/>
          </ac:picMkLst>
        </pc:picChg>
      </pc:sldChg>
      <pc:sldChg chg="addSp delSp modSp mod">
        <pc:chgData name="Miguel Ángel Páez" userId="b6aca638-e642-47ec-abfa-7b49de3faee5" providerId="ADAL" clId="{C76F0DDE-02E7-4225-9385-16B2B7CA088A}" dt="2022-05-23T09:09:20.380" v="9025" actId="14100"/>
        <pc:sldMkLst>
          <pc:docMk/>
          <pc:sldMk cId="1884997755" sldId="1199"/>
        </pc:sldMkLst>
        <pc:spChg chg="mod">
          <ac:chgData name="Miguel Ángel Páez" userId="b6aca638-e642-47ec-abfa-7b49de3faee5" providerId="ADAL" clId="{C76F0DDE-02E7-4225-9385-16B2B7CA088A}" dt="2022-05-18T09:02:16.904" v="4750" actId="20577"/>
          <ac:spMkLst>
            <pc:docMk/>
            <pc:sldMk cId="1884997755" sldId="1199"/>
            <ac:spMk id="3" creationId="{FA1EAAD0-65B9-4997-8DE2-E1C261AFE723}"/>
          </ac:spMkLst>
        </pc:spChg>
        <pc:spChg chg="add mod">
          <ac:chgData name="Miguel Ángel Páez" userId="b6aca638-e642-47ec-abfa-7b49de3faee5" providerId="ADAL" clId="{C76F0DDE-02E7-4225-9385-16B2B7CA088A}" dt="2022-05-18T09:47:45.737" v="4882" actId="14100"/>
          <ac:spMkLst>
            <pc:docMk/>
            <pc:sldMk cId="1884997755" sldId="1199"/>
            <ac:spMk id="4" creationId="{A8E5F806-29FB-D873-2E30-52D263DB7183}"/>
          </ac:spMkLst>
        </pc:spChg>
        <pc:spChg chg="add mod">
          <ac:chgData name="Miguel Ángel Páez" userId="b6aca638-e642-47ec-abfa-7b49de3faee5" providerId="ADAL" clId="{C76F0DDE-02E7-4225-9385-16B2B7CA088A}" dt="2022-05-18T09:47:35.568" v="4881" actId="14100"/>
          <ac:spMkLst>
            <pc:docMk/>
            <pc:sldMk cId="1884997755" sldId="1199"/>
            <ac:spMk id="5" creationId="{A8B6FC5E-376B-AFBF-60D2-B5E4BE8554AF}"/>
          </ac:spMkLst>
        </pc:spChg>
        <pc:spChg chg="add mod">
          <ac:chgData name="Miguel Ángel Páez" userId="b6aca638-e642-47ec-abfa-7b49de3faee5" providerId="ADAL" clId="{C76F0DDE-02E7-4225-9385-16B2B7CA088A}" dt="2022-05-18T10:31:23.138" v="5050" actId="14100"/>
          <ac:spMkLst>
            <pc:docMk/>
            <pc:sldMk cId="1884997755" sldId="1199"/>
            <ac:spMk id="7" creationId="{4E53593D-685F-6DB8-EC70-1B74029F28B6}"/>
          </ac:spMkLst>
        </pc:spChg>
        <pc:spChg chg="add mod">
          <ac:chgData name="Miguel Ángel Páez" userId="b6aca638-e642-47ec-abfa-7b49de3faee5" providerId="ADAL" clId="{C76F0DDE-02E7-4225-9385-16B2B7CA088A}" dt="2022-05-18T10:34:29.201" v="5077" actId="14100"/>
          <ac:spMkLst>
            <pc:docMk/>
            <pc:sldMk cId="1884997755" sldId="1199"/>
            <ac:spMk id="8" creationId="{AE045D4D-025B-3E91-1116-A616830C638E}"/>
          </ac:spMkLst>
        </pc:spChg>
        <pc:spChg chg="add mod">
          <ac:chgData name="Miguel Ángel Páez" userId="b6aca638-e642-47ec-abfa-7b49de3faee5" providerId="ADAL" clId="{C76F0DDE-02E7-4225-9385-16B2B7CA088A}" dt="2022-05-18T10:34:51.078" v="5082" actId="20577"/>
          <ac:spMkLst>
            <pc:docMk/>
            <pc:sldMk cId="1884997755" sldId="1199"/>
            <ac:spMk id="10" creationId="{AE59A2A1-1A77-B328-2324-97E0FF4CD6AE}"/>
          </ac:spMkLst>
        </pc:spChg>
        <pc:spChg chg="del">
          <ac:chgData name="Miguel Ángel Páez" userId="b6aca638-e642-47ec-abfa-7b49de3faee5" providerId="ADAL" clId="{C76F0DDE-02E7-4225-9385-16B2B7CA088A}" dt="2022-05-16T07:50:13.918" v="40" actId="478"/>
          <ac:spMkLst>
            <pc:docMk/>
            <pc:sldMk cId="1884997755" sldId="1199"/>
            <ac:spMk id="10" creationId="{F59D82A1-704F-417C-B6F8-9CF831832245}"/>
          </ac:spMkLst>
        </pc:spChg>
        <pc:spChg chg="add mod">
          <ac:chgData name="Miguel Ángel Páez" userId="b6aca638-e642-47ec-abfa-7b49de3faee5" providerId="ADAL" clId="{C76F0DDE-02E7-4225-9385-16B2B7CA088A}" dt="2022-05-18T10:44:43.743" v="5216" actId="14100"/>
          <ac:spMkLst>
            <pc:docMk/>
            <pc:sldMk cId="1884997755" sldId="1199"/>
            <ac:spMk id="11" creationId="{75903AFB-AE9F-D7A4-EEBC-24E82DC8D78B}"/>
          </ac:spMkLst>
        </pc:spChg>
        <pc:spChg chg="add mod">
          <ac:chgData name="Miguel Ángel Páez" userId="b6aca638-e642-47ec-abfa-7b49de3faee5" providerId="ADAL" clId="{C76F0DDE-02E7-4225-9385-16B2B7CA088A}" dt="2022-05-23T09:07:59.037" v="8956" actId="1076"/>
          <ac:spMkLst>
            <pc:docMk/>
            <pc:sldMk cId="1884997755" sldId="1199"/>
            <ac:spMk id="14" creationId="{38399988-B77B-B088-2ADB-9ADC99C42828}"/>
          </ac:spMkLst>
        </pc:spChg>
        <pc:spChg chg="add mod">
          <ac:chgData name="Miguel Ángel Páez" userId="b6aca638-e642-47ec-abfa-7b49de3faee5" providerId="ADAL" clId="{C76F0DDE-02E7-4225-9385-16B2B7CA088A}" dt="2022-05-18T10:50:35.333" v="5261" actId="1076"/>
          <ac:spMkLst>
            <pc:docMk/>
            <pc:sldMk cId="1884997755" sldId="1199"/>
            <ac:spMk id="15" creationId="{561D5173-E6A4-9696-F951-102C3773779E}"/>
          </ac:spMkLst>
        </pc:spChg>
        <pc:spChg chg="add mod">
          <ac:chgData name="Miguel Ángel Páez" userId="b6aca638-e642-47ec-abfa-7b49de3faee5" providerId="ADAL" clId="{C76F0DDE-02E7-4225-9385-16B2B7CA088A}" dt="2022-05-23T09:09:20.380" v="9025" actId="14100"/>
          <ac:spMkLst>
            <pc:docMk/>
            <pc:sldMk cId="1884997755" sldId="1199"/>
            <ac:spMk id="16" creationId="{30D362D2-8475-D2F0-BFFB-AFAAFDBA97BE}"/>
          </ac:spMkLst>
        </pc:spChg>
        <pc:picChg chg="add mod">
          <ac:chgData name="Miguel Ángel Páez" userId="b6aca638-e642-47ec-abfa-7b49de3faee5" providerId="ADAL" clId="{C76F0DDE-02E7-4225-9385-16B2B7CA088A}" dt="2022-05-18T13:54:53.203" v="5301" actId="1076"/>
          <ac:picMkLst>
            <pc:docMk/>
            <pc:sldMk cId="1884997755" sldId="1199"/>
            <ac:picMk id="6" creationId="{B61170F5-A157-AB1F-3DA4-32FD80E89D8F}"/>
          </ac:picMkLst>
        </pc:picChg>
        <pc:cxnChg chg="add mod">
          <ac:chgData name="Miguel Ángel Páez" userId="b6aca638-e642-47ec-abfa-7b49de3faee5" providerId="ADAL" clId="{C76F0DDE-02E7-4225-9385-16B2B7CA088A}" dt="2022-05-23T09:08:28.789" v="8967" actId="1076"/>
          <ac:cxnSpMkLst>
            <pc:docMk/>
            <pc:sldMk cId="1884997755" sldId="1199"/>
            <ac:cxnSpMk id="13" creationId="{DA8EB1AC-DAF5-77BC-E270-F0FE1A512D28}"/>
          </ac:cxnSpMkLst>
        </pc:cxnChg>
      </pc:sldChg>
      <pc:sldChg chg="addSp delSp modSp del mod">
        <pc:chgData name="Miguel Ángel Páez" userId="b6aca638-e642-47ec-abfa-7b49de3faee5" providerId="ADAL" clId="{C76F0DDE-02E7-4225-9385-16B2B7CA088A}" dt="2022-05-16T16:26:14.264" v="4034" actId="2696"/>
        <pc:sldMkLst>
          <pc:docMk/>
          <pc:sldMk cId="2270909221" sldId="1201"/>
        </pc:sldMkLst>
        <pc:spChg chg="mod">
          <ac:chgData name="Miguel Ángel Páez" userId="b6aca638-e642-47ec-abfa-7b49de3faee5" providerId="ADAL" clId="{C76F0DDE-02E7-4225-9385-16B2B7CA088A}" dt="2022-05-16T15:36:01.755" v="3536" actId="20577"/>
          <ac:spMkLst>
            <pc:docMk/>
            <pc:sldMk cId="2270909221" sldId="1201"/>
            <ac:spMk id="3" creationId="{FA1EAAD0-65B9-4997-8DE2-E1C261AFE723}"/>
          </ac:spMkLst>
        </pc:spChg>
        <pc:spChg chg="del mod">
          <ac:chgData name="Miguel Ángel Páez" userId="b6aca638-e642-47ec-abfa-7b49de3faee5" providerId="ADAL" clId="{C76F0DDE-02E7-4225-9385-16B2B7CA088A}" dt="2022-05-16T07:50:09.429" v="38" actId="478"/>
          <ac:spMkLst>
            <pc:docMk/>
            <pc:sldMk cId="2270909221" sldId="1201"/>
            <ac:spMk id="10" creationId="{6BE35D0D-2B46-48E0-9F8F-0FA4FB8EB881}"/>
          </ac:spMkLst>
        </pc:spChg>
        <pc:spChg chg="del">
          <ac:chgData name="Miguel Ángel Páez" userId="b6aca638-e642-47ec-abfa-7b49de3faee5" providerId="ADAL" clId="{C76F0DDE-02E7-4225-9385-16B2B7CA088A}" dt="2022-05-16T07:50:10.549" v="39" actId="478"/>
          <ac:spMkLst>
            <pc:docMk/>
            <pc:sldMk cId="2270909221" sldId="1201"/>
            <ac:spMk id="12" creationId="{47D23694-C0A7-43DD-A66B-93E41F59D5B1}"/>
          </ac:spMkLst>
        </pc:spChg>
        <pc:picChg chg="add">
          <ac:chgData name="Miguel Ángel Páez" userId="b6aca638-e642-47ec-abfa-7b49de3faee5" providerId="ADAL" clId="{C76F0DDE-02E7-4225-9385-16B2B7CA088A}" dt="2022-05-16T16:24:27.461" v="4030"/>
          <ac:picMkLst>
            <pc:docMk/>
            <pc:sldMk cId="2270909221" sldId="1201"/>
            <ac:picMk id="2" creationId="{83D8DD26-CA45-3DDA-858D-D44C878AECB6}"/>
          </ac:picMkLst>
        </pc:picChg>
      </pc:sldChg>
      <pc:sldChg chg="modSp del mod ord">
        <pc:chgData name="Miguel Ángel Páez" userId="b6aca638-e642-47ec-abfa-7b49de3faee5" providerId="ADAL" clId="{C76F0DDE-02E7-4225-9385-16B2B7CA088A}" dt="2022-05-21T16:32:22.413" v="7407" actId="2696"/>
        <pc:sldMkLst>
          <pc:docMk/>
          <pc:sldMk cId="3055998517" sldId="1221"/>
        </pc:sldMkLst>
        <pc:picChg chg="mod modCrop">
          <ac:chgData name="Miguel Ángel Páez" userId="b6aca638-e642-47ec-abfa-7b49de3faee5" providerId="ADAL" clId="{C76F0DDE-02E7-4225-9385-16B2B7CA088A}" dt="2022-05-16T16:31:02.651" v="4057" actId="1076"/>
          <ac:picMkLst>
            <pc:docMk/>
            <pc:sldMk cId="3055998517" sldId="1221"/>
            <ac:picMk id="6" creationId="{62AF1910-2DA5-45B3-B1BC-51D31D6A0A0C}"/>
          </ac:picMkLst>
        </pc:picChg>
      </pc:sldChg>
      <pc:sldChg chg="addSp delSp modSp new mod">
        <pc:chgData name="Miguel Ángel Páez" userId="b6aca638-e642-47ec-abfa-7b49de3faee5" providerId="ADAL" clId="{C76F0DDE-02E7-4225-9385-16B2B7CA088A}" dt="2022-05-20T09:47:49.689" v="6471" actId="108"/>
        <pc:sldMkLst>
          <pc:docMk/>
          <pc:sldMk cId="2486036656" sldId="1222"/>
        </pc:sldMkLst>
        <pc:spChg chg="del">
          <ac:chgData name="Miguel Ángel Páez" userId="b6aca638-e642-47ec-abfa-7b49de3faee5" providerId="ADAL" clId="{C76F0DDE-02E7-4225-9385-16B2B7CA088A}" dt="2022-05-16T14:53:35.721" v="3041" actId="478"/>
          <ac:spMkLst>
            <pc:docMk/>
            <pc:sldMk cId="2486036656" sldId="1222"/>
            <ac:spMk id="2" creationId="{A5D40BAD-73C8-7015-E91D-87E298DB2753}"/>
          </ac:spMkLst>
        </pc:spChg>
        <pc:spChg chg="mod">
          <ac:chgData name="Miguel Ángel Páez" userId="b6aca638-e642-47ec-abfa-7b49de3faee5" providerId="ADAL" clId="{C76F0DDE-02E7-4225-9385-16B2B7CA088A}" dt="2022-05-16T15:01:53.885" v="3141" actId="20577"/>
          <ac:spMkLst>
            <pc:docMk/>
            <pc:sldMk cId="2486036656" sldId="1222"/>
            <ac:spMk id="3" creationId="{1605F36A-DC21-253F-DBE9-7C38892B38EE}"/>
          </ac:spMkLst>
        </pc:spChg>
        <pc:spChg chg="add mod">
          <ac:chgData name="Miguel Ángel Páez" userId="b6aca638-e642-47ec-abfa-7b49de3faee5" providerId="ADAL" clId="{C76F0DDE-02E7-4225-9385-16B2B7CA088A}" dt="2022-05-16T15:11:33.589" v="3175" actId="207"/>
          <ac:spMkLst>
            <pc:docMk/>
            <pc:sldMk cId="2486036656" sldId="1222"/>
            <ac:spMk id="5" creationId="{7244385F-56F8-C459-6829-1F8B487ECCD5}"/>
          </ac:spMkLst>
        </pc:spChg>
        <pc:spChg chg="add del mod">
          <ac:chgData name="Miguel Ángel Páez" userId="b6aca638-e642-47ec-abfa-7b49de3faee5" providerId="ADAL" clId="{C76F0DDE-02E7-4225-9385-16B2B7CA088A}" dt="2022-05-16T15:12:06.421" v="3183" actId="207"/>
          <ac:spMkLst>
            <pc:docMk/>
            <pc:sldMk cId="2486036656" sldId="1222"/>
            <ac:spMk id="7" creationId="{714CC237-2A2C-1E29-D820-BE99B97393DE}"/>
          </ac:spMkLst>
        </pc:spChg>
        <pc:spChg chg="add del">
          <ac:chgData name="Miguel Ángel Páez" userId="b6aca638-e642-47ec-abfa-7b49de3faee5" providerId="ADAL" clId="{C76F0DDE-02E7-4225-9385-16B2B7CA088A}" dt="2022-05-16T15:08:01.137" v="3164" actId="478"/>
          <ac:spMkLst>
            <pc:docMk/>
            <pc:sldMk cId="2486036656" sldId="1222"/>
            <ac:spMk id="9" creationId="{3F4B6198-3835-4341-529F-4609FF7DCCE0}"/>
          </ac:spMkLst>
        </pc:spChg>
        <pc:grpChg chg="add del mod">
          <ac:chgData name="Miguel Ángel Páez" userId="b6aca638-e642-47ec-abfa-7b49de3faee5" providerId="ADAL" clId="{C76F0DDE-02E7-4225-9385-16B2B7CA088A}" dt="2022-05-16T15:07:10.274" v="3156" actId="21"/>
          <ac:grpSpMkLst>
            <pc:docMk/>
            <pc:sldMk cId="2486036656" sldId="1222"/>
            <ac:grpSpMk id="10" creationId="{2DE385D1-E09D-F406-3710-2C7995A04981}"/>
          </ac:grpSpMkLst>
        </pc:grpChg>
        <pc:graphicFrameChg chg="add del mod">
          <ac:chgData name="Miguel Ángel Páez" userId="b6aca638-e642-47ec-abfa-7b49de3faee5" providerId="ADAL" clId="{C76F0DDE-02E7-4225-9385-16B2B7CA088A}" dt="2022-05-16T15:04:27.056" v="3145" actId="21"/>
          <ac:graphicFrameMkLst>
            <pc:docMk/>
            <pc:sldMk cId="2486036656" sldId="1222"/>
            <ac:graphicFrameMk id="8" creationId="{11EA503D-B8AC-AD9B-723D-74B369EB26DD}"/>
          </ac:graphicFrameMkLst>
        </pc:graphicFrameChg>
        <pc:picChg chg="mod topLvl modCrop">
          <ac:chgData name="Miguel Ángel Páez" userId="b6aca638-e642-47ec-abfa-7b49de3faee5" providerId="ADAL" clId="{C76F0DDE-02E7-4225-9385-16B2B7CA088A}" dt="2022-05-20T09:47:49.689" v="6471" actId="108"/>
          <ac:picMkLst>
            <pc:docMk/>
            <pc:sldMk cId="2486036656" sldId="1222"/>
            <ac:picMk id="11" creationId="{3A1E045C-E636-2CCD-8A68-8CE93DA70C6D}"/>
          </ac:picMkLst>
        </pc:picChg>
        <pc:picChg chg="del mod topLvl">
          <ac:chgData name="Miguel Ángel Páez" userId="b6aca638-e642-47ec-abfa-7b49de3faee5" providerId="ADAL" clId="{C76F0DDE-02E7-4225-9385-16B2B7CA088A}" dt="2022-05-16T15:07:10.274" v="3156" actId="21"/>
          <ac:picMkLst>
            <pc:docMk/>
            <pc:sldMk cId="2486036656" sldId="1222"/>
            <ac:picMk id="12" creationId="{47DACB03-2591-2F8E-5DCE-42D763B1C5EF}"/>
          </ac:picMkLst>
        </pc:picChg>
        <pc:picChg chg="add mod modCrop">
          <ac:chgData name="Miguel Ángel Páez" userId="b6aca638-e642-47ec-abfa-7b49de3faee5" providerId="ADAL" clId="{C76F0DDE-02E7-4225-9385-16B2B7CA088A}" dt="2022-05-20T09:47:48.396" v="6470" actId="108"/>
          <ac:picMkLst>
            <pc:docMk/>
            <pc:sldMk cId="2486036656" sldId="1222"/>
            <ac:picMk id="13" creationId="{33D15B1A-C824-3C43-A6AE-C86066236F56}"/>
          </ac:picMkLst>
        </pc:picChg>
      </pc:sldChg>
      <pc:sldChg chg="del">
        <pc:chgData name="Miguel Ángel Páez" userId="b6aca638-e642-47ec-abfa-7b49de3faee5" providerId="ADAL" clId="{C76F0DDE-02E7-4225-9385-16B2B7CA088A}" dt="2022-05-16T07:50:44.174" v="46" actId="2696"/>
        <pc:sldMkLst>
          <pc:docMk/>
          <pc:sldMk cId="747763397" sldId="1223"/>
        </pc:sldMkLst>
      </pc:sldChg>
      <pc:sldChg chg="addSp delSp modSp new mod">
        <pc:chgData name="Miguel Ángel Páez" userId="b6aca638-e642-47ec-abfa-7b49de3faee5" providerId="ADAL" clId="{C76F0DDE-02E7-4225-9385-16B2B7CA088A}" dt="2022-05-23T15:49:38.261" v="9802" actId="1076"/>
        <pc:sldMkLst>
          <pc:docMk/>
          <pc:sldMk cId="2848640281" sldId="1223"/>
        </pc:sldMkLst>
        <pc:spChg chg="del">
          <ac:chgData name="Miguel Ángel Páez" userId="b6aca638-e642-47ec-abfa-7b49de3faee5" providerId="ADAL" clId="{C76F0DDE-02E7-4225-9385-16B2B7CA088A}" dt="2022-05-21T16:34:00.188" v="7415" actId="478"/>
          <ac:spMkLst>
            <pc:docMk/>
            <pc:sldMk cId="2848640281" sldId="1223"/>
            <ac:spMk id="2" creationId="{30C0CEDA-6221-D98C-7191-2F02F5C8CEC8}"/>
          </ac:spMkLst>
        </pc:spChg>
        <pc:spChg chg="mod">
          <ac:chgData name="Miguel Ángel Páez" userId="b6aca638-e642-47ec-abfa-7b49de3faee5" providerId="ADAL" clId="{C76F0DDE-02E7-4225-9385-16B2B7CA088A}" dt="2022-05-23T09:45:00.586" v="9292" actId="20577"/>
          <ac:spMkLst>
            <pc:docMk/>
            <pc:sldMk cId="2848640281" sldId="1223"/>
            <ac:spMk id="3" creationId="{953654D6-A822-5FA7-92C8-9C52F2D0E2B8}"/>
          </ac:spMkLst>
        </pc:spChg>
        <pc:spChg chg="add del mod">
          <ac:chgData name="Miguel Ángel Páez" userId="b6aca638-e642-47ec-abfa-7b49de3faee5" providerId="ADAL" clId="{C76F0DDE-02E7-4225-9385-16B2B7CA088A}" dt="2022-05-21T16:34:04.734" v="7416" actId="478"/>
          <ac:spMkLst>
            <pc:docMk/>
            <pc:sldMk cId="2848640281" sldId="1223"/>
            <ac:spMk id="5" creationId="{ED229B19-6758-4354-4851-2E8C97CBF019}"/>
          </ac:spMkLst>
        </pc:spChg>
        <pc:spChg chg="add del mod">
          <ac:chgData name="Miguel Ángel Páez" userId="b6aca638-e642-47ec-abfa-7b49de3faee5" providerId="ADAL" clId="{C76F0DDE-02E7-4225-9385-16B2B7CA088A}" dt="2022-05-19T06:26:41.161" v="5958" actId="21"/>
          <ac:spMkLst>
            <pc:docMk/>
            <pc:sldMk cId="2848640281" sldId="1223"/>
            <ac:spMk id="6" creationId="{9AD5FA4A-ECFB-806A-3533-77FB9553BEAF}"/>
          </ac:spMkLst>
        </pc:spChg>
        <pc:spChg chg="add mod">
          <ac:chgData name="Miguel Ángel Páez" userId="b6aca638-e642-47ec-abfa-7b49de3faee5" providerId="ADAL" clId="{C76F0DDE-02E7-4225-9385-16B2B7CA088A}" dt="2022-05-23T14:12:33.554" v="9719" actId="164"/>
          <ac:spMkLst>
            <pc:docMk/>
            <pc:sldMk cId="2848640281" sldId="1223"/>
            <ac:spMk id="8" creationId="{2532F834-1721-F7EA-7F3F-6BCCA2B07D83}"/>
          </ac:spMkLst>
        </pc:spChg>
        <pc:spChg chg="add del mod">
          <ac:chgData name="Miguel Ángel Páez" userId="b6aca638-e642-47ec-abfa-7b49de3faee5" providerId="ADAL" clId="{C76F0DDE-02E7-4225-9385-16B2B7CA088A}" dt="2022-05-21T16:42:12.038" v="7494" actId="478"/>
          <ac:spMkLst>
            <pc:docMk/>
            <pc:sldMk cId="2848640281" sldId="1223"/>
            <ac:spMk id="12" creationId="{56DEA140-9D65-34F4-A963-162DD553FF34}"/>
          </ac:spMkLst>
        </pc:spChg>
        <pc:spChg chg="add del">
          <ac:chgData name="Miguel Ángel Páez" userId="b6aca638-e642-47ec-abfa-7b49de3faee5" providerId="ADAL" clId="{C76F0DDE-02E7-4225-9385-16B2B7CA088A}" dt="2022-05-23T15:33:51.291" v="9745" actId="478"/>
          <ac:spMkLst>
            <pc:docMk/>
            <pc:sldMk cId="2848640281" sldId="1223"/>
            <ac:spMk id="18" creationId="{CE893622-335F-AD51-A972-8DAFD415273B}"/>
          </ac:spMkLst>
        </pc:spChg>
        <pc:grpChg chg="add mod">
          <ac:chgData name="Miguel Ángel Páez" userId="b6aca638-e642-47ec-abfa-7b49de3faee5" providerId="ADAL" clId="{C76F0DDE-02E7-4225-9385-16B2B7CA088A}" dt="2022-05-23T15:47:09.512" v="9791" actId="1076"/>
          <ac:grpSpMkLst>
            <pc:docMk/>
            <pc:sldMk cId="2848640281" sldId="1223"/>
            <ac:grpSpMk id="2" creationId="{23843451-B777-3AA3-1081-49E0B097F4E0}"/>
          </ac:grpSpMkLst>
        </pc:grpChg>
        <pc:grpChg chg="add mod">
          <ac:chgData name="Miguel Ángel Páez" userId="b6aca638-e642-47ec-abfa-7b49de3faee5" providerId="ADAL" clId="{C76F0DDE-02E7-4225-9385-16B2B7CA088A}" dt="2022-05-23T15:49:36.038" v="9801" actId="1076"/>
          <ac:grpSpMkLst>
            <pc:docMk/>
            <pc:sldMk cId="2848640281" sldId="1223"/>
            <ac:grpSpMk id="11" creationId="{860DD842-8783-25A5-829B-F32A4F295194}"/>
          </ac:grpSpMkLst>
        </pc:grpChg>
        <pc:picChg chg="add del mod">
          <ac:chgData name="Miguel Ángel Páez" userId="b6aca638-e642-47ec-abfa-7b49de3faee5" providerId="ADAL" clId="{C76F0DDE-02E7-4225-9385-16B2B7CA088A}" dt="2022-05-23T10:26:34.964" v="9630" actId="21"/>
          <ac:picMkLst>
            <pc:docMk/>
            <pc:sldMk cId="2848640281" sldId="1223"/>
            <ac:picMk id="4" creationId="{2BF97B87-B23E-5634-04FE-F3B33A7A3CD6}"/>
          </ac:picMkLst>
        </pc:picChg>
        <pc:picChg chg="add mod">
          <ac:chgData name="Miguel Ángel Páez" userId="b6aca638-e642-47ec-abfa-7b49de3faee5" providerId="ADAL" clId="{C76F0DDE-02E7-4225-9385-16B2B7CA088A}" dt="2022-05-23T15:47:38.970" v="9796" actId="1076"/>
          <ac:picMkLst>
            <pc:docMk/>
            <pc:sldMk cId="2848640281" sldId="1223"/>
            <ac:picMk id="5" creationId="{A65A6632-1B8B-E282-0A0C-A2AB7AADF551}"/>
          </ac:picMkLst>
        </pc:picChg>
        <pc:picChg chg="add del mod">
          <ac:chgData name="Miguel Ángel Páez" userId="b6aca638-e642-47ec-abfa-7b49de3faee5" providerId="ADAL" clId="{C76F0DDE-02E7-4225-9385-16B2B7CA088A}" dt="2022-05-23T10:27:05.084" v="9633" actId="478"/>
          <ac:picMkLst>
            <pc:docMk/>
            <pc:sldMk cId="2848640281" sldId="1223"/>
            <ac:picMk id="5" creationId="{D663A00A-6113-17EF-F1BB-8E00B34466DF}"/>
          </ac:picMkLst>
        </pc:picChg>
        <pc:picChg chg="add del mod">
          <ac:chgData name="Miguel Ángel Páez" userId="b6aca638-e642-47ec-abfa-7b49de3faee5" providerId="ADAL" clId="{C76F0DDE-02E7-4225-9385-16B2B7CA088A}" dt="2022-05-21T16:38:37.112" v="7479" actId="21"/>
          <ac:picMkLst>
            <pc:docMk/>
            <pc:sldMk cId="2848640281" sldId="1223"/>
            <ac:picMk id="6" creationId="{528D2BCC-58FD-EE62-0917-6411AD70AE49}"/>
          </ac:picMkLst>
        </pc:picChg>
        <pc:picChg chg="add del">
          <ac:chgData name="Miguel Ángel Páez" userId="b6aca638-e642-47ec-abfa-7b49de3faee5" providerId="ADAL" clId="{C76F0DDE-02E7-4225-9385-16B2B7CA088A}" dt="2022-05-23T15:32:49.927" v="9743" actId="478"/>
          <ac:picMkLst>
            <pc:docMk/>
            <pc:sldMk cId="2848640281" sldId="1223"/>
            <ac:picMk id="6" creationId="{F405D455-57E2-5958-9412-B018C2D07FA3}"/>
          </ac:picMkLst>
        </pc:picChg>
        <pc:picChg chg="add mod">
          <ac:chgData name="Miguel Ángel Páez" userId="b6aca638-e642-47ec-abfa-7b49de3faee5" providerId="ADAL" clId="{C76F0DDE-02E7-4225-9385-16B2B7CA088A}" dt="2022-05-23T14:12:33.554" v="9719" actId="164"/>
          <ac:picMkLst>
            <pc:docMk/>
            <pc:sldMk cId="2848640281" sldId="1223"/>
            <ac:picMk id="7" creationId="{4BDA9F55-8ED2-7203-6DEF-8C3A6DF3F48D}"/>
          </ac:picMkLst>
        </pc:picChg>
        <pc:picChg chg="add del mod">
          <ac:chgData name="Miguel Ángel Páez" userId="b6aca638-e642-47ec-abfa-7b49de3faee5" providerId="ADAL" clId="{C76F0DDE-02E7-4225-9385-16B2B7CA088A}" dt="2022-05-21T16:40:29.942" v="7486" actId="478"/>
          <ac:picMkLst>
            <pc:docMk/>
            <pc:sldMk cId="2848640281" sldId="1223"/>
            <ac:picMk id="8" creationId="{BDBD49C6-892D-58DF-59DF-7AA94B4B6A4F}"/>
          </ac:picMkLst>
        </pc:picChg>
        <pc:picChg chg="add mod">
          <ac:chgData name="Miguel Ángel Páez" userId="b6aca638-e642-47ec-abfa-7b49de3faee5" providerId="ADAL" clId="{C76F0DDE-02E7-4225-9385-16B2B7CA088A}" dt="2022-05-23T15:47:03.414" v="9790" actId="1076"/>
          <ac:picMkLst>
            <pc:docMk/>
            <pc:sldMk cId="2848640281" sldId="1223"/>
            <ac:picMk id="9" creationId="{39C28943-3E00-015E-7EF2-2F7842CC0AFE}"/>
          </ac:picMkLst>
        </pc:picChg>
        <pc:picChg chg="add mod">
          <ac:chgData name="Miguel Ángel Páez" userId="b6aca638-e642-47ec-abfa-7b49de3faee5" providerId="ADAL" clId="{C76F0DDE-02E7-4225-9385-16B2B7CA088A}" dt="2022-05-23T10:18:01.886" v="9625" actId="164"/>
          <ac:picMkLst>
            <pc:docMk/>
            <pc:sldMk cId="2848640281" sldId="1223"/>
            <ac:picMk id="10" creationId="{C99C048C-8FA4-0CA1-0EF1-CB4F78A180B8}"/>
          </ac:picMkLst>
        </pc:picChg>
        <pc:picChg chg="add del">
          <ac:chgData name="Miguel Ángel Páez" userId="b6aca638-e642-47ec-abfa-7b49de3faee5" providerId="ADAL" clId="{C76F0DDE-02E7-4225-9385-16B2B7CA088A}" dt="2022-05-23T14:16:30.171" v="9721" actId="478"/>
          <ac:picMkLst>
            <pc:docMk/>
            <pc:sldMk cId="2848640281" sldId="1223"/>
            <ac:picMk id="13" creationId="{B6CC6D3F-42E6-7F2B-FF04-88E7EBCC09A0}"/>
          </ac:picMkLst>
        </pc:picChg>
        <pc:picChg chg="add del">
          <ac:chgData name="Miguel Ángel Páez" userId="b6aca638-e642-47ec-abfa-7b49de3faee5" providerId="ADAL" clId="{C76F0DDE-02E7-4225-9385-16B2B7CA088A}" dt="2022-05-23T14:16:54.436" v="9723" actId="478"/>
          <ac:picMkLst>
            <pc:docMk/>
            <pc:sldMk cId="2848640281" sldId="1223"/>
            <ac:picMk id="14" creationId="{232D3871-1919-5922-9FA4-76B890D97C78}"/>
          </ac:picMkLst>
        </pc:picChg>
        <pc:picChg chg="add mod">
          <ac:chgData name="Miguel Ángel Páez" userId="b6aca638-e642-47ec-abfa-7b49de3faee5" providerId="ADAL" clId="{C76F0DDE-02E7-4225-9385-16B2B7CA088A}" dt="2022-05-23T15:47:19.360" v="9792" actId="1076"/>
          <ac:picMkLst>
            <pc:docMk/>
            <pc:sldMk cId="2848640281" sldId="1223"/>
            <ac:picMk id="14" creationId="{A4D324E8-F17D-6B44-54E2-1A37D8EF4FFF}"/>
          </ac:picMkLst>
        </pc:picChg>
        <pc:picChg chg="add del mod">
          <ac:chgData name="Miguel Ángel Páez" userId="b6aca638-e642-47ec-abfa-7b49de3faee5" providerId="ADAL" clId="{C76F0DDE-02E7-4225-9385-16B2B7CA088A}" dt="2022-05-21T16:43:28.518" v="7498" actId="478"/>
          <ac:picMkLst>
            <pc:docMk/>
            <pc:sldMk cId="2848640281" sldId="1223"/>
            <ac:picMk id="14" creationId="{E23D33D0-DFAD-CB41-876C-327C3C3B91B5}"/>
          </ac:picMkLst>
        </pc:picChg>
        <pc:picChg chg="add del mod">
          <ac:chgData name="Miguel Ángel Páez" userId="b6aca638-e642-47ec-abfa-7b49de3faee5" providerId="ADAL" clId="{C76F0DDE-02E7-4225-9385-16B2B7CA088A}" dt="2022-05-21T16:48:13.265" v="7502" actId="478"/>
          <ac:picMkLst>
            <pc:docMk/>
            <pc:sldMk cId="2848640281" sldId="1223"/>
            <ac:picMk id="15" creationId="{B92CD72C-2115-2BC3-8BE8-163981629AB2}"/>
          </ac:picMkLst>
        </pc:picChg>
        <pc:picChg chg="add mod">
          <ac:chgData name="Miguel Ángel Páez" userId="b6aca638-e642-47ec-abfa-7b49de3faee5" providerId="ADAL" clId="{C76F0DDE-02E7-4225-9385-16B2B7CA088A}" dt="2022-05-23T15:47:34.113" v="9795" actId="1076"/>
          <ac:picMkLst>
            <pc:docMk/>
            <pc:sldMk cId="2848640281" sldId="1223"/>
            <ac:picMk id="16" creationId="{E9D4292C-A62D-40A9-B583-1022FDE68A61}"/>
          </ac:picMkLst>
        </pc:picChg>
        <pc:picChg chg="add mod">
          <ac:chgData name="Miguel Ángel Páez" userId="b6aca638-e642-47ec-abfa-7b49de3faee5" providerId="ADAL" clId="{C76F0DDE-02E7-4225-9385-16B2B7CA088A}" dt="2022-05-23T10:18:15.178" v="9627" actId="1076"/>
          <ac:picMkLst>
            <pc:docMk/>
            <pc:sldMk cId="2848640281" sldId="1223"/>
            <ac:picMk id="17" creationId="{76FE960F-2A03-AAF3-C066-902DD47098A0}"/>
          </ac:picMkLst>
        </pc:picChg>
        <pc:picChg chg="add mod">
          <ac:chgData name="Miguel Ángel Páez" userId="b6aca638-e642-47ec-abfa-7b49de3faee5" providerId="ADAL" clId="{C76F0DDE-02E7-4225-9385-16B2B7CA088A}" dt="2022-05-23T15:47:45.457" v="9797" actId="1076"/>
          <ac:picMkLst>
            <pc:docMk/>
            <pc:sldMk cId="2848640281" sldId="1223"/>
            <ac:picMk id="19" creationId="{784DEC0A-7F8A-7758-FFF5-34664D0BC1EB}"/>
          </ac:picMkLst>
        </pc:picChg>
        <pc:picChg chg="add mod">
          <ac:chgData name="Miguel Ángel Páez" userId="b6aca638-e642-47ec-abfa-7b49de3faee5" providerId="ADAL" clId="{C76F0DDE-02E7-4225-9385-16B2B7CA088A}" dt="2022-05-23T15:49:38.261" v="9802" actId="1076"/>
          <ac:picMkLst>
            <pc:docMk/>
            <pc:sldMk cId="2848640281" sldId="1223"/>
            <ac:picMk id="21" creationId="{419C4283-AAE3-7C6E-9B1D-89E2AC8F5A7A}"/>
          </ac:picMkLst>
        </pc:picChg>
        <pc:picChg chg="add mod">
          <ac:chgData name="Miguel Ángel Páez" userId="b6aca638-e642-47ec-abfa-7b49de3faee5" providerId="ADAL" clId="{C76F0DDE-02E7-4225-9385-16B2B7CA088A}" dt="2022-05-23T15:46:53.266" v="9788" actId="1076"/>
          <ac:picMkLst>
            <pc:docMk/>
            <pc:sldMk cId="2848640281" sldId="1223"/>
            <ac:picMk id="2050" creationId="{F5315E08-11D0-C0B0-E27C-906DE59A9B8A}"/>
          </ac:picMkLst>
        </pc:picChg>
      </pc:sldChg>
      <pc:sldChg chg="addSp delSp modSp new del mod">
        <pc:chgData name="Miguel Ángel Páez" userId="b6aca638-e642-47ec-abfa-7b49de3faee5" providerId="ADAL" clId="{C76F0DDE-02E7-4225-9385-16B2B7CA088A}" dt="2022-05-16T16:23:32.233" v="4029" actId="2696"/>
        <pc:sldMkLst>
          <pc:docMk/>
          <pc:sldMk cId="4137345403" sldId="1223"/>
        </pc:sldMkLst>
        <pc:spChg chg="del">
          <ac:chgData name="Miguel Ángel Páez" userId="b6aca638-e642-47ec-abfa-7b49de3faee5" providerId="ADAL" clId="{C76F0DDE-02E7-4225-9385-16B2B7CA088A}" dt="2022-05-16T15:40:49.779" v="3540" actId="478"/>
          <ac:spMkLst>
            <pc:docMk/>
            <pc:sldMk cId="4137345403" sldId="1223"/>
            <ac:spMk id="2" creationId="{1D5AB42D-D54C-C92A-4AF5-EE6E1E5FA5D9}"/>
          </ac:spMkLst>
        </pc:spChg>
        <pc:spChg chg="mod">
          <ac:chgData name="Miguel Ángel Páez" userId="b6aca638-e642-47ec-abfa-7b49de3faee5" providerId="ADAL" clId="{C76F0DDE-02E7-4225-9385-16B2B7CA088A}" dt="2022-05-16T15:41:01.403" v="3541"/>
          <ac:spMkLst>
            <pc:docMk/>
            <pc:sldMk cId="4137345403" sldId="1223"/>
            <ac:spMk id="3" creationId="{04325A13-3163-6C07-FFB2-AC58F7CDB7DB}"/>
          </ac:spMkLst>
        </pc:spChg>
        <pc:graphicFrameChg chg="add del mod modGraphic">
          <ac:chgData name="Miguel Ángel Páez" userId="b6aca638-e642-47ec-abfa-7b49de3faee5" providerId="ADAL" clId="{C76F0DDE-02E7-4225-9385-16B2B7CA088A}" dt="2022-05-16T15:45:24.720" v="3566" actId="21"/>
          <ac:graphicFrameMkLst>
            <pc:docMk/>
            <pc:sldMk cId="4137345403" sldId="1223"/>
            <ac:graphicFrameMk id="4" creationId="{7C7255C3-8B71-03EA-65C9-674E10BCD5D0}"/>
          </ac:graphicFrameMkLst>
        </pc:graphicFrameChg>
        <pc:graphicFrameChg chg="add del mod">
          <ac:chgData name="Miguel Ángel Páez" userId="b6aca638-e642-47ec-abfa-7b49de3faee5" providerId="ADAL" clId="{C76F0DDE-02E7-4225-9385-16B2B7CA088A}" dt="2022-05-16T15:45:38.869" v="3568" actId="478"/>
          <ac:graphicFrameMkLst>
            <pc:docMk/>
            <pc:sldMk cId="4137345403" sldId="1223"/>
            <ac:graphicFrameMk id="5" creationId="{4E7A8730-377D-3AF8-135D-B555136B219D}"/>
          </ac:graphicFrameMkLst>
        </pc:graphicFrameChg>
        <pc:graphicFrameChg chg="add mod modGraphic">
          <ac:chgData name="Miguel Ángel Páez" userId="b6aca638-e642-47ec-abfa-7b49de3faee5" providerId="ADAL" clId="{C76F0DDE-02E7-4225-9385-16B2B7CA088A}" dt="2022-05-16T16:19:47.485" v="4028" actId="20577"/>
          <ac:graphicFrameMkLst>
            <pc:docMk/>
            <pc:sldMk cId="4137345403" sldId="1223"/>
            <ac:graphicFrameMk id="6" creationId="{9CCAD203-6AC0-C696-A74D-432AA6ACE9FD}"/>
          </ac:graphicFrameMkLst>
        </pc:graphicFrameChg>
      </pc:sldChg>
      <pc:sldChg chg="addSp delSp modSp new mod">
        <pc:chgData name="Miguel Ángel Páez" userId="b6aca638-e642-47ec-abfa-7b49de3faee5" providerId="ADAL" clId="{C76F0DDE-02E7-4225-9385-16B2B7CA088A}" dt="2022-05-23T16:40:07.605" v="9966" actId="1076"/>
        <pc:sldMkLst>
          <pc:docMk/>
          <pc:sldMk cId="219995165" sldId="1224"/>
        </pc:sldMkLst>
        <pc:spChg chg="del">
          <ac:chgData name="Miguel Ángel Páez" userId="b6aca638-e642-47ec-abfa-7b49de3faee5" providerId="ADAL" clId="{C76F0DDE-02E7-4225-9385-16B2B7CA088A}" dt="2022-05-17T15:26:00.945" v="4187" actId="478"/>
          <ac:spMkLst>
            <pc:docMk/>
            <pc:sldMk cId="219995165" sldId="1224"/>
            <ac:spMk id="2" creationId="{4F8113A8-946F-90F6-28F3-403B4A4EDA3A}"/>
          </ac:spMkLst>
        </pc:spChg>
        <pc:spChg chg="mod">
          <ac:chgData name="Miguel Ángel Páez" userId="b6aca638-e642-47ec-abfa-7b49de3faee5" providerId="ADAL" clId="{C76F0DDE-02E7-4225-9385-16B2B7CA088A}" dt="2022-05-18T14:51:29.157" v="5336" actId="14100"/>
          <ac:spMkLst>
            <pc:docMk/>
            <pc:sldMk cId="219995165" sldId="1224"/>
            <ac:spMk id="3" creationId="{A41AB08B-308D-A376-0970-240FEE7E6EB8}"/>
          </ac:spMkLst>
        </pc:spChg>
        <pc:spChg chg="add del mod">
          <ac:chgData name="Miguel Ángel Páez" userId="b6aca638-e642-47ec-abfa-7b49de3faee5" providerId="ADAL" clId="{C76F0DDE-02E7-4225-9385-16B2B7CA088A}" dt="2022-05-17T15:46:52.640" v="4427" actId="21"/>
          <ac:spMkLst>
            <pc:docMk/>
            <pc:sldMk cId="219995165" sldId="1224"/>
            <ac:spMk id="5" creationId="{2ED898C6-6573-05FC-4E75-A1508F3B9CD4}"/>
          </ac:spMkLst>
        </pc:spChg>
        <pc:spChg chg="add del mod">
          <ac:chgData name="Miguel Ángel Páez" userId="b6aca638-e642-47ec-abfa-7b49de3faee5" providerId="ADAL" clId="{C76F0DDE-02E7-4225-9385-16B2B7CA088A}" dt="2022-05-17T15:30:22.717" v="4261" actId="478"/>
          <ac:spMkLst>
            <pc:docMk/>
            <pc:sldMk cId="219995165" sldId="1224"/>
            <ac:spMk id="7" creationId="{FE1B58A1-105D-F403-5D9A-34F4F365E879}"/>
          </ac:spMkLst>
        </pc:spChg>
        <pc:spChg chg="add mod">
          <ac:chgData name="Miguel Ángel Páez" userId="b6aca638-e642-47ec-abfa-7b49de3faee5" providerId="ADAL" clId="{C76F0DDE-02E7-4225-9385-16B2B7CA088A}" dt="2022-05-17T15:47:09.870" v="4431" actId="14100"/>
          <ac:spMkLst>
            <pc:docMk/>
            <pc:sldMk cId="219995165" sldId="1224"/>
            <ac:spMk id="9" creationId="{67A7D754-8168-A86C-7AE3-EBDFD796E794}"/>
          </ac:spMkLst>
        </pc:spChg>
        <pc:spChg chg="add mod">
          <ac:chgData name="Miguel Ángel Páez" userId="b6aca638-e642-47ec-abfa-7b49de3faee5" providerId="ADAL" clId="{C76F0DDE-02E7-4225-9385-16B2B7CA088A}" dt="2022-05-17T15:47:29.760" v="4434" actId="1076"/>
          <ac:spMkLst>
            <pc:docMk/>
            <pc:sldMk cId="219995165" sldId="1224"/>
            <ac:spMk id="19" creationId="{89F72B34-BB46-FCE5-7988-22D60608AD69}"/>
          </ac:spMkLst>
        </pc:spChg>
        <pc:spChg chg="add mod">
          <ac:chgData name="Miguel Ángel Páez" userId="b6aca638-e642-47ec-abfa-7b49de3faee5" providerId="ADAL" clId="{C76F0DDE-02E7-4225-9385-16B2B7CA088A}" dt="2022-05-17T15:37:57.555" v="4365" actId="14100"/>
          <ac:spMkLst>
            <pc:docMk/>
            <pc:sldMk cId="219995165" sldId="1224"/>
            <ac:spMk id="20" creationId="{AE5240CE-8E37-4B13-7B0C-261C38C41D2A}"/>
          </ac:spMkLst>
        </pc:spChg>
        <pc:spChg chg="add mod">
          <ac:chgData name="Miguel Ángel Páez" userId="b6aca638-e642-47ec-abfa-7b49de3faee5" providerId="ADAL" clId="{C76F0DDE-02E7-4225-9385-16B2B7CA088A}" dt="2022-05-17T15:37:49.129" v="4362" actId="14100"/>
          <ac:spMkLst>
            <pc:docMk/>
            <pc:sldMk cId="219995165" sldId="1224"/>
            <ac:spMk id="21" creationId="{2E5A2973-76A2-1944-F2E3-D5AC8F247B2E}"/>
          </ac:spMkLst>
        </pc:spChg>
        <pc:spChg chg="add mod">
          <ac:chgData name="Miguel Ángel Páez" userId="b6aca638-e642-47ec-abfa-7b49de3faee5" providerId="ADAL" clId="{C76F0DDE-02E7-4225-9385-16B2B7CA088A}" dt="2022-05-17T15:38:17.576" v="4368" actId="14100"/>
          <ac:spMkLst>
            <pc:docMk/>
            <pc:sldMk cId="219995165" sldId="1224"/>
            <ac:spMk id="22" creationId="{7A939BD7-B55A-0836-E4D7-1E0CA0D80B4C}"/>
          </ac:spMkLst>
        </pc:spChg>
        <pc:spChg chg="add mod">
          <ac:chgData name="Miguel Ángel Páez" userId="b6aca638-e642-47ec-abfa-7b49de3faee5" providerId="ADAL" clId="{C76F0DDE-02E7-4225-9385-16B2B7CA088A}" dt="2022-05-17T15:47:05.880" v="4430" actId="1076"/>
          <ac:spMkLst>
            <pc:docMk/>
            <pc:sldMk cId="219995165" sldId="1224"/>
            <ac:spMk id="23" creationId="{DC3ECDED-D310-E47E-3CBA-CF79FC332DDE}"/>
          </ac:spMkLst>
        </pc:spChg>
        <pc:picChg chg="add mod">
          <ac:chgData name="Miguel Ángel Páez" userId="b6aca638-e642-47ec-abfa-7b49de3faee5" providerId="ADAL" clId="{C76F0DDE-02E7-4225-9385-16B2B7CA088A}" dt="2022-05-23T16:37:59.278" v="9957" actId="1076"/>
          <ac:picMkLst>
            <pc:docMk/>
            <pc:sldMk cId="219995165" sldId="1224"/>
            <ac:picMk id="2" creationId="{09D230F9-8324-0BF3-8CBC-EE2CB2C66EE7}"/>
          </ac:picMkLst>
        </pc:picChg>
        <pc:picChg chg="add mod">
          <ac:chgData name="Miguel Ángel Páez" userId="b6aca638-e642-47ec-abfa-7b49de3faee5" providerId="ADAL" clId="{C76F0DDE-02E7-4225-9385-16B2B7CA088A}" dt="2022-05-23T16:40:03.285" v="9965" actId="1076"/>
          <ac:picMkLst>
            <pc:docMk/>
            <pc:sldMk cId="219995165" sldId="1224"/>
            <ac:picMk id="4" creationId="{2575CB90-25A9-968A-DEBF-F3386F76CDF4}"/>
          </ac:picMkLst>
        </pc:picChg>
        <pc:picChg chg="add mod">
          <ac:chgData name="Miguel Ángel Páez" userId="b6aca638-e642-47ec-abfa-7b49de3faee5" providerId="ADAL" clId="{C76F0DDE-02E7-4225-9385-16B2B7CA088A}" dt="2022-05-23T16:40:07.605" v="9966" actId="1076"/>
          <ac:picMkLst>
            <pc:docMk/>
            <pc:sldMk cId="219995165" sldId="1224"/>
            <ac:picMk id="5" creationId="{2AB09FFB-F510-8917-07FB-562783DEC874}"/>
          </ac:picMkLst>
        </pc:picChg>
        <pc:picChg chg="add mod">
          <ac:chgData name="Miguel Ángel Páez" userId="b6aca638-e642-47ec-abfa-7b49de3faee5" providerId="ADAL" clId="{C76F0DDE-02E7-4225-9385-16B2B7CA088A}" dt="2022-05-17T15:37:44.846" v="4361" actId="14100"/>
          <ac:picMkLst>
            <pc:docMk/>
            <pc:sldMk cId="219995165" sldId="1224"/>
            <ac:picMk id="11" creationId="{36444A86-4366-C24A-8DE8-3C3749E2D7ED}"/>
          </ac:picMkLst>
        </pc:picChg>
        <pc:picChg chg="add mod">
          <ac:chgData name="Miguel Ángel Páez" userId="b6aca638-e642-47ec-abfa-7b49de3faee5" providerId="ADAL" clId="{C76F0DDE-02E7-4225-9385-16B2B7CA088A}" dt="2022-05-17T15:40:18.336" v="4379" actId="14100"/>
          <ac:picMkLst>
            <pc:docMk/>
            <pc:sldMk cId="219995165" sldId="1224"/>
            <ac:picMk id="13" creationId="{D45C6730-BBD1-0E03-9360-19D6F921E428}"/>
          </ac:picMkLst>
        </pc:picChg>
        <pc:picChg chg="add mod">
          <ac:chgData name="Miguel Ángel Páez" userId="b6aca638-e642-47ec-abfa-7b49de3faee5" providerId="ADAL" clId="{C76F0DDE-02E7-4225-9385-16B2B7CA088A}" dt="2022-05-17T15:38:08.558" v="4367" actId="14100"/>
          <ac:picMkLst>
            <pc:docMk/>
            <pc:sldMk cId="219995165" sldId="1224"/>
            <ac:picMk id="15" creationId="{1A998259-BCFE-A6A2-3A47-C00AAFD4A617}"/>
          </ac:picMkLst>
        </pc:picChg>
        <pc:picChg chg="add mod">
          <ac:chgData name="Miguel Ángel Páez" userId="b6aca638-e642-47ec-abfa-7b49de3faee5" providerId="ADAL" clId="{C76F0DDE-02E7-4225-9385-16B2B7CA088A}" dt="2022-05-17T15:40:24.691" v="4380" actId="14100"/>
          <ac:picMkLst>
            <pc:docMk/>
            <pc:sldMk cId="219995165" sldId="1224"/>
            <ac:picMk id="17" creationId="{8D0BC34B-E677-8E02-335D-78276AF657DB}"/>
          </ac:picMkLst>
        </pc:picChg>
      </pc:sldChg>
      <pc:sldChg chg="del">
        <pc:chgData name="Miguel Ángel Páez" userId="b6aca638-e642-47ec-abfa-7b49de3faee5" providerId="ADAL" clId="{C76F0DDE-02E7-4225-9385-16B2B7CA088A}" dt="2022-05-16T07:50:44.174" v="46" actId="2696"/>
        <pc:sldMkLst>
          <pc:docMk/>
          <pc:sldMk cId="3889588883" sldId="1224"/>
        </pc:sldMkLst>
      </pc:sldChg>
      <pc:sldChg chg="del">
        <pc:chgData name="Miguel Ángel Páez" userId="b6aca638-e642-47ec-abfa-7b49de3faee5" providerId="ADAL" clId="{C76F0DDE-02E7-4225-9385-16B2B7CA088A}" dt="2022-05-16T07:50:44.174" v="46" actId="2696"/>
        <pc:sldMkLst>
          <pc:docMk/>
          <pc:sldMk cId="129175110" sldId="1225"/>
        </pc:sldMkLst>
      </pc:sldChg>
      <pc:sldChg chg="addSp delSp modSp new mod">
        <pc:chgData name="Miguel Ángel Páez" userId="b6aca638-e642-47ec-abfa-7b49de3faee5" providerId="ADAL" clId="{C76F0DDE-02E7-4225-9385-16B2B7CA088A}" dt="2022-05-24T08:56:24.902" v="10024" actId="108"/>
        <pc:sldMkLst>
          <pc:docMk/>
          <pc:sldMk cId="1547049374" sldId="1225"/>
        </pc:sldMkLst>
        <pc:spChg chg="del">
          <ac:chgData name="Miguel Ángel Páez" userId="b6aca638-e642-47ec-abfa-7b49de3faee5" providerId="ADAL" clId="{C76F0DDE-02E7-4225-9385-16B2B7CA088A}" dt="2022-05-17T15:42:30.397" v="4394" actId="478"/>
          <ac:spMkLst>
            <pc:docMk/>
            <pc:sldMk cId="1547049374" sldId="1225"/>
            <ac:spMk id="2" creationId="{DD49D253-E65B-5A14-3A4F-ED4562CD6170}"/>
          </ac:spMkLst>
        </pc:spChg>
        <pc:spChg chg="mod">
          <ac:chgData name="Miguel Ángel Páez" userId="b6aca638-e642-47ec-abfa-7b49de3faee5" providerId="ADAL" clId="{C76F0DDE-02E7-4225-9385-16B2B7CA088A}" dt="2022-05-18T14:51:24.140" v="5335" actId="14100"/>
          <ac:spMkLst>
            <pc:docMk/>
            <pc:sldMk cId="1547049374" sldId="1225"/>
            <ac:spMk id="3" creationId="{68D3841F-E3F1-44EC-242D-E4A3B4F4B2F0}"/>
          </ac:spMkLst>
        </pc:spChg>
        <pc:spChg chg="add mod">
          <ac:chgData name="Miguel Ángel Páez" userId="b6aca638-e642-47ec-abfa-7b49de3faee5" providerId="ADAL" clId="{C76F0DDE-02E7-4225-9385-16B2B7CA088A}" dt="2022-05-17T16:12:19.872" v="4697" actId="1076"/>
          <ac:spMkLst>
            <pc:docMk/>
            <pc:sldMk cId="1547049374" sldId="1225"/>
            <ac:spMk id="5" creationId="{65E6CBF5-9303-1D65-4E52-E4A7616F670A}"/>
          </ac:spMkLst>
        </pc:spChg>
        <pc:spChg chg="add mod">
          <ac:chgData name="Miguel Ángel Páez" userId="b6aca638-e642-47ec-abfa-7b49de3faee5" providerId="ADAL" clId="{C76F0DDE-02E7-4225-9385-16B2B7CA088A}" dt="2022-05-17T16:12:19.872" v="4697" actId="1076"/>
          <ac:spMkLst>
            <pc:docMk/>
            <pc:sldMk cId="1547049374" sldId="1225"/>
            <ac:spMk id="6" creationId="{1C36689F-1209-6D1E-DE0E-0208C40C2993}"/>
          </ac:spMkLst>
        </pc:spChg>
        <pc:spChg chg="add mod">
          <ac:chgData name="Miguel Ángel Páez" userId="b6aca638-e642-47ec-abfa-7b49de3faee5" providerId="ADAL" clId="{C76F0DDE-02E7-4225-9385-16B2B7CA088A}" dt="2022-05-19T06:33:59.244" v="5966" actId="1076"/>
          <ac:spMkLst>
            <pc:docMk/>
            <pc:sldMk cId="1547049374" sldId="1225"/>
            <ac:spMk id="8" creationId="{C5554A4F-3C87-2F20-A038-F7E81BEF7A95}"/>
          </ac:spMkLst>
        </pc:spChg>
        <pc:spChg chg="add mod">
          <ac:chgData name="Miguel Ángel Páez" userId="b6aca638-e642-47ec-abfa-7b49de3faee5" providerId="ADAL" clId="{C76F0DDE-02E7-4225-9385-16B2B7CA088A}" dt="2022-05-24T08:56:24.902" v="10024" actId="108"/>
          <ac:spMkLst>
            <pc:docMk/>
            <pc:sldMk cId="1547049374" sldId="1225"/>
            <ac:spMk id="10" creationId="{7BA38091-6573-8F10-A592-3E62A22D4C49}"/>
          </ac:spMkLst>
        </pc:spChg>
        <pc:spChg chg="add mod">
          <ac:chgData name="Miguel Ángel Páez" userId="b6aca638-e642-47ec-abfa-7b49de3faee5" providerId="ADAL" clId="{C76F0DDE-02E7-4225-9385-16B2B7CA088A}" dt="2022-05-17T16:13:56.515" v="4722" actId="255"/>
          <ac:spMkLst>
            <pc:docMk/>
            <pc:sldMk cId="1547049374" sldId="1225"/>
            <ac:spMk id="12" creationId="{FFAB20FA-87EC-B998-CD97-41A0F63F23D6}"/>
          </ac:spMkLst>
        </pc:spChg>
        <pc:spChg chg="add mod">
          <ac:chgData name="Miguel Ángel Páez" userId="b6aca638-e642-47ec-abfa-7b49de3faee5" providerId="ADAL" clId="{C76F0DDE-02E7-4225-9385-16B2B7CA088A}" dt="2022-05-23T08:43:28.965" v="8946" actId="1076"/>
          <ac:spMkLst>
            <pc:docMk/>
            <pc:sldMk cId="1547049374" sldId="1225"/>
            <ac:spMk id="13" creationId="{E2D54422-383B-D82A-C47F-E30FE6182E00}"/>
          </ac:spMkLst>
        </pc:spChg>
        <pc:spChg chg="add mod">
          <ac:chgData name="Miguel Ángel Páez" userId="b6aca638-e642-47ec-abfa-7b49de3faee5" providerId="ADAL" clId="{C76F0DDE-02E7-4225-9385-16B2B7CA088A}" dt="2022-05-17T16:13:17.336" v="4706" actId="1076"/>
          <ac:spMkLst>
            <pc:docMk/>
            <pc:sldMk cId="1547049374" sldId="1225"/>
            <ac:spMk id="14" creationId="{FC183576-3B28-C5FB-D5B1-11D02F865913}"/>
          </ac:spMkLst>
        </pc:spChg>
        <pc:spChg chg="add mod">
          <ac:chgData name="Miguel Ángel Páez" userId="b6aca638-e642-47ec-abfa-7b49de3faee5" providerId="ADAL" clId="{C76F0DDE-02E7-4225-9385-16B2B7CA088A}" dt="2022-05-17T16:13:17.336" v="4706" actId="1076"/>
          <ac:spMkLst>
            <pc:docMk/>
            <pc:sldMk cId="1547049374" sldId="1225"/>
            <ac:spMk id="15" creationId="{15007271-C919-F832-E88B-777AC729916A}"/>
          </ac:spMkLst>
        </pc:spChg>
        <pc:spChg chg="add del mod">
          <ac:chgData name="Miguel Ángel Páez" userId="b6aca638-e642-47ec-abfa-7b49de3faee5" providerId="ADAL" clId="{C76F0DDE-02E7-4225-9385-16B2B7CA088A}" dt="2022-05-23T08:43:05.959" v="8943" actId="478"/>
          <ac:spMkLst>
            <pc:docMk/>
            <pc:sldMk cId="1547049374" sldId="1225"/>
            <ac:spMk id="16" creationId="{8CF9E3BB-9C5C-0121-BB3B-0B96269D7904}"/>
          </ac:spMkLst>
        </pc:spChg>
        <pc:spChg chg="add mod">
          <ac:chgData name="Miguel Ángel Páez" userId="b6aca638-e642-47ec-abfa-7b49de3faee5" providerId="ADAL" clId="{C76F0DDE-02E7-4225-9385-16B2B7CA088A}" dt="2022-05-23T08:43:01.032" v="8942" actId="1076"/>
          <ac:spMkLst>
            <pc:docMk/>
            <pc:sldMk cId="1547049374" sldId="1225"/>
            <ac:spMk id="18" creationId="{FA1309A3-0B70-756F-B9AB-AABB3D30FDF7}"/>
          </ac:spMkLst>
        </pc:spChg>
        <pc:spChg chg="add mod">
          <ac:chgData name="Miguel Ángel Páez" userId="b6aca638-e642-47ec-abfa-7b49de3faee5" providerId="ADAL" clId="{C76F0DDE-02E7-4225-9385-16B2B7CA088A}" dt="2022-05-23T08:43:35.668" v="8955" actId="20577"/>
          <ac:spMkLst>
            <pc:docMk/>
            <pc:sldMk cId="1547049374" sldId="1225"/>
            <ac:spMk id="19" creationId="{079EC5D7-74DE-707B-6D51-1B301DFD6E0B}"/>
          </ac:spMkLst>
        </pc:spChg>
        <pc:cxnChg chg="add mod">
          <ac:chgData name="Miguel Ángel Páez" userId="b6aca638-e642-47ec-abfa-7b49de3faee5" providerId="ADAL" clId="{C76F0DDE-02E7-4225-9385-16B2B7CA088A}" dt="2022-05-24T08:55:49.733" v="9974" actId="1076"/>
          <ac:cxnSpMkLst>
            <pc:docMk/>
            <pc:sldMk cId="1547049374" sldId="1225"/>
            <ac:cxnSpMk id="17" creationId="{F8381CC7-711D-E9CB-3E15-E0C6490B99CF}"/>
          </ac:cxnSpMkLst>
        </pc:cxnChg>
      </pc:sldChg>
      <pc:sldChg chg="del">
        <pc:chgData name="Miguel Ángel Páez" userId="b6aca638-e642-47ec-abfa-7b49de3faee5" providerId="ADAL" clId="{C76F0DDE-02E7-4225-9385-16B2B7CA088A}" dt="2022-05-16T07:50:44.174" v="46" actId="2696"/>
        <pc:sldMkLst>
          <pc:docMk/>
          <pc:sldMk cId="3334290324" sldId="1226"/>
        </pc:sldMkLst>
      </pc:sldChg>
      <pc:sldChg chg="addSp delSp modSp new mod">
        <pc:chgData name="Miguel Ángel Páez" userId="b6aca638-e642-47ec-abfa-7b49de3faee5" providerId="ADAL" clId="{C76F0DDE-02E7-4225-9385-16B2B7CA088A}" dt="2022-05-21T16:22:50.418" v="7314" actId="108"/>
        <pc:sldMkLst>
          <pc:docMk/>
          <pc:sldMk cId="4117529685" sldId="1226"/>
        </pc:sldMkLst>
        <pc:spChg chg="del">
          <ac:chgData name="Miguel Ángel Páez" userId="b6aca638-e642-47ec-abfa-7b49de3faee5" providerId="ADAL" clId="{C76F0DDE-02E7-4225-9385-16B2B7CA088A}" dt="2022-05-19T06:08:01.566" v="5766" actId="478"/>
          <ac:spMkLst>
            <pc:docMk/>
            <pc:sldMk cId="4117529685" sldId="1226"/>
            <ac:spMk id="2" creationId="{F05EC0F7-B618-5A5A-257F-0819DC58233C}"/>
          </ac:spMkLst>
        </pc:spChg>
        <pc:spChg chg="mod">
          <ac:chgData name="Miguel Ángel Páez" userId="b6aca638-e642-47ec-abfa-7b49de3faee5" providerId="ADAL" clId="{C76F0DDE-02E7-4225-9385-16B2B7CA088A}" dt="2022-05-19T06:07:54.314" v="5765" actId="20577"/>
          <ac:spMkLst>
            <pc:docMk/>
            <pc:sldMk cId="4117529685" sldId="1226"/>
            <ac:spMk id="3" creationId="{DB7F9E45-6096-2C72-44AA-A4FF8FC585D9}"/>
          </ac:spMkLst>
        </pc:spChg>
        <pc:spChg chg="add mod">
          <ac:chgData name="Miguel Ángel Páez" userId="b6aca638-e642-47ec-abfa-7b49de3faee5" providerId="ADAL" clId="{C76F0DDE-02E7-4225-9385-16B2B7CA088A}" dt="2022-05-19T06:10:06.700" v="5778" actId="14100"/>
          <ac:spMkLst>
            <pc:docMk/>
            <pc:sldMk cId="4117529685" sldId="1226"/>
            <ac:spMk id="4" creationId="{97797EDA-D587-F1FD-71A1-47C55189A126}"/>
          </ac:spMkLst>
        </pc:spChg>
        <pc:spChg chg="add mod">
          <ac:chgData name="Miguel Ángel Páez" userId="b6aca638-e642-47ec-abfa-7b49de3faee5" providerId="ADAL" clId="{C76F0DDE-02E7-4225-9385-16B2B7CA088A}" dt="2022-05-20T11:17:24.690" v="6704" actId="14100"/>
          <ac:spMkLst>
            <pc:docMk/>
            <pc:sldMk cId="4117529685" sldId="1226"/>
            <ac:spMk id="5" creationId="{FCC5DA4F-299A-E9CB-0399-5AA5D1C0849D}"/>
          </ac:spMkLst>
        </pc:spChg>
        <pc:spChg chg="add mod">
          <ac:chgData name="Miguel Ángel Páez" userId="b6aca638-e642-47ec-abfa-7b49de3faee5" providerId="ADAL" clId="{C76F0DDE-02E7-4225-9385-16B2B7CA088A}" dt="2022-05-20T11:18:14.069" v="6727" actId="20577"/>
          <ac:spMkLst>
            <pc:docMk/>
            <pc:sldMk cId="4117529685" sldId="1226"/>
            <ac:spMk id="6" creationId="{C9D3152F-163C-6B8C-B02A-65E08F724575}"/>
          </ac:spMkLst>
        </pc:spChg>
        <pc:spChg chg="add mod">
          <ac:chgData name="Miguel Ángel Páez" userId="b6aca638-e642-47ec-abfa-7b49de3faee5" providerId="ADAL" clId="{C76F0DDE-02E7-4225-9385-16B2B7CA088A}" dt="2022-05-21T16:22:50.418" v="7314" actId="108"/>
          <ac:spMkLst>
            <pc:docMk/>
            <pc:sldMk cId="4117529685" sldId="1226"/>
            <ac:spMk id="7" creationId="{40265AB0-E9CF-8E76-B4D1-78048BAA8323}"/>
          </ac:spMkLst>
        </pc:spChg>
        <pc:spChg chg="add mod">
          <ac:chgData name="Miguel Ángel Páez" userId="b6aca638-e642-47ec-abfa-7b49de3faee5" providerId="ADAL" clId="{C76F0DDE-02E7-4225-9385-16B2B7CA088A}" dt="2022-05-20T11:18:29.053" v="6728" actId="947"/>
          <ac:spMkLst>
            <pc:docMk/>
            <pc:sldMk cId="4117529685" sldId="1226"/>
            <ac:spMk id="8" creationId="{099D4B1F-CB26-6792-F606-7453EF579B47}"/>
          </ac:spMkLst>
        </pc:spChg>
        <pc:spChg chg="add mod">
          <ac:chgData name="Miguel Ángel Páez" userId="b6aca638-e642-47ec-abfa-7b49de3faee5" providerId="ADAL" clId="{C76F0DDE-02E7-4225-9385-16B2B7CA088A}" dt="2022-05-20T11:19:39.746" v="6732" actId="14100"/>
          <ac:spMkLst>
            <pc:docMk/>
            <pc:sldMk cId="4117529685" sldId="1226"/>
            <ac:spMk id="9" creationId="{965FD378-D943-C1BC-398C-7B6084424ABC}"/>
          </ac:spMkLst>
        </pc:spChg>
      </pc:sldChg>
      <pc:sldChg chg="addSp delSp modSp new mod">
        <pc:chgData name="Miguel Ángel Páez" userId="b6aca638-e642-47ec-abfa-7b49de3faee5" providerId="ADAL" clId="{C76F0DDE-02E7-4225-9385-16B2B7CA088A}" dt="2022-05-23T08:27:08.432" v="8910" actId="947"/>
        <pc:sldMkLst>
          <pc:docMk/>
          <pc:sldMk cId="2160436702" sldId="1227"/>
        </pc:sldMkLst>
        <pc:spChg chg="del">
          <ac:chgData name="Miguel Ángel Páez" userId="b6aca638-e642-47ec-abfa-7b49de3faee5" providerId="ADAL" clId="{C76F0DDE-02E7-4225-9385-16B2B7CA088A}" dt="2022-05-19T06:21:15.652" v="5903" actId="478"/>
          <ac:spMkLst>
            <pc:docMk/>
            <pc:sldMk cId="2160436702" sldId="1227"/>
            <ac:spMk id="2" creationId="{51E86F4D-15A5-8EFE-3CF4-72037DE0D4E3}"/>
          </ac:spMkLst>
        </pc:spChg>
        <pc:spChg chg="mod">
          <ac:chgData name="Miguel Ángel Páez" userId="b6aca638-e642-47ec-abfa-7b49de3faee5" providerId="ADAL" clId="{C76F0DDE-02E7-4225-9385-16B2B7CA088A}" dt="2022-05-19T06:51:36.254" v="6353" actId="20577"/>
          <ac:spMkLst>
            <pc:docMk/>
            <pc:sldMk cId="2160436702" sldId="1227"/>
            <ac:spMk id="3" creationId="{4F7655BD-2132-436F-6346-4CF53980EBD9}"/>
          </ac:spMkLst>
        </pc:spChg>
        <pc:spChg chg="add del">
          <ac:chgData name="Miguel Ángel Páez" userId="b6aca638-e642-47ec-abfa-7b49de3faee5" providerId="ADAL" clId="{C76F0DDE-02E7-4225-9385-16B2B7CA088A}" dt="2022-05-19T06:24:26.826" v="5946" actId="478"/>
          <ac:spMkLst>
            <pc:docMk/>
            <pc:sldMk cId="2160436702" sldId="1227"/>
            <ac:spMk id="5" creationId="{C3A731AF-5EF2-AB18-9A2A-7F7A249678A2}"/>
          </ac:spMkLst>
        </pc:spChg>
        <pc:spChg chg="add mod">
          <ac:chgData name="Miguel Ángel Páez" userId="b6aca638-e642-47ec-abfa-7b49de3faee5" providerId="ADAL" clId="{C76F0DDE-02E7-4225-9385-16B2B7CA088A}" dt="2022-05-19T06:35:10.016" v="5989" actId="1076"/>
          <ac:spMkLst>
            <pc:docMk/>
            <pc:sldMk cId="2160436702" sldId="1227"/>
            <ac:spMk id="7" creationId="{6FBF9017-1C7E-C8FA-61E9-82DE2EB8D252}"/>
          </ac:spMkLst>
        </pc:spChg>
        <pc:spChg chg="add mod">
          <ac:chgData name="Miguel Ángel Páez" userId="b6aca638-e642-47ec-abfa-7b49de3faee5" providerId="ADAL" clId="{C76F0DDE-02E7-4225-9385-16B2B7CA088A}" dt="2022-05-19T06:47:50.294" v="6343" actId="122"/>
          <ac:spMkLst>
            <pc:docMk/>
            <pc:sldMk cId="2160436702" sldId="1227"/>
            <ac:spMk id="9" creationId="{E60F922C-2377-F5BB-CBAD-B31F96277786}"/>
          </ac:spMkLst>
        </pc:spChg>
        <pc:spChg chg="add mod">
          <ac:chgData name="Miguel Ángel Páez" userId="b6aca638-e642-47ec-abfa-7b49de3faee5" providerId="ADAL" clId="{C76F0DDE-02E7-4225-9385-16B2B7CA088A}" dt="2022-05-23T08:27:08.432" v="8910" actId="947"/>
          <ac:spMkLst>
            <pc:docMk/>
            <pc:sldMk cId="2160436702" sldId="1227"/>
            <ac:spMk id="11" creationId="{151EBE29-3C14-1284-8C67-849409D64033}"/>
          </ac:spMkLst>
        </pc:spChg>
        <pc:spChg chg="add mod">
          <ac:chgData name="Miguel Ángel Páez" userId="b6aca638-e642-47ec-abfa-7b49de3faee5" providerId="ADAL" clId="{C76F0DDE-02E7-4225-9385-16B2B7CA088A}" dt="2022-05-19T06:50:13.080" v="6348" actId="14100"/>
          <ac:spMkLst>
            <pc:docMk/>
            <pc:sldMk cId="2160436702" sldId="1227"/>
            <ac:spMk id="13" creationId="{07B0D461-90DA-128A-842F-5BF0F5FC644E}"/>
          </ac:spMkLst>
        </pc:spChg>
        <pc:spChg chg="add mod">
          <ac:chgData name="Miguel Ángel Páez" userId="b6aca638-e642-47ec-abfa-7b49de3faee5" providerId="ADAL" clId="{C76F0DDE-02E7-4225-9385-16B2B7CA088A}" dt="2022-05-19T06:42:27.774" v="6202" actId="1076"/>
          <ac:spMkLst>
            <pc:docMk/>
            <pc:sldMk cId="2160436702" sldId="1227"/>
            <ac:spMk id="14" creationId="{E99C29FE-98D9-A78C-C5C9-47117CFAE37D}"/>
          </ac:spMkLst>
        </pc:spChg>
        <pc:spChg chg="add mod">
          <ac:chgData name="Miguel Ángel Páez" userId="b6aca638-e642-47ec-abfa-7b49de3faee5" providerId="ADAL" clId="{C76F0DDE-02E7-4225-9385-16B2B7CA088A}" dt="2022-05-19T06:42:30.755" v="6203" actId="1076"/>
          <ac:spMkLst>
            <pc:docMk/>
            <pc:sldMk cId="2160436702" sldId="1227"/>
            <ac:spMk id="15" creationId="{4AA946D2-3C80-B0DF-A8EB-696A374E339E}"/>
          </ac:spMkLst>
        </pc:spChg>
      </pc:sldChg>
      <pc:sldChg chg="addSp modSp new del mod">
        <pc:chgData name="Miguel Ángel Páez" userId="b6aca638-e642-47ec-abfa-7b49de3faee5" providerId="ADAL" clId="{C76F0DDE-02E7-4225-9385-16B2B7CA088A}" dt="2022-05-21T16:33:39.898" v="7414" actId="2696"/>
        <pc:sldMkLst>
          <pc:docMk/>
          <pc:sldMk cId="2223515767" sldId="1228"/>
        </pc:sldMkLst>
        <pc:spChg chg="mod">
          <ac:chgData name="Miguel Ángel Páez" userId="b6aca638-e642-47ec-abfa-7b49de3faee5" providerId="ADAL" clId="{C76F0DDE-02E7-4225-9385-16B2B7CA088A}" dt="2022-05-19T06:54:02.210" v="6377" actId="20577"/>
          <ac:spMkLst>
            <pc:docMk/>
            <pc:sldMk cId="2223515767" sldId="1228"/>
            <ac:spMk id="2" creationId="{30261F1A-C4E7-5A9A-91B0-2AFAB203A58C}"/>
          </ac:spMkLst>
        </pc:spChg>
        <pc:spChg chg="add mod">
          <ac:chgData name="Miguel Ángel Páez" userId="b6aca638-e642-47ec-abfa-7b49de3faee5" providerId="ADAL" clId="{C76F0DDE-02E7-4225-9385-16B2B7CA088A}" dt="2022-05-19T06:26:44.388" v="5959"/>
          <ac:spMkLst>
            <pc:docMk/>
            <pc:sldMk cId="2223515767" sldId="1228"/>
            <ac:spMk id="4" creationId="{A7FFBFC1-8B43-A6A8-567C-4A73A71E1353}"/>
          </ac:spMkLst>
        </pc:spChg>
      </pc:sldChg>
      <pc:sldChg chg="addSp delSp modSp new mod ord">
        <pc:chgData name="Miguel Ángel Páez" userId="b6aca638-e642-47ec-abfa-7b49de3faee5" providerId="ADAL" clId="{C76F0DDE-02E7-4225-9385-16B2B7CA088A}" dt="2022-05-23T09:57:36.005" v="9599" actId="20577"/>
        <pc:sldMkLst>
          <pc:docMk/>
          <pc:sldMk cId="1737528687" sldId="1229"/>
        </pc:sldMkLst>
        <pc:spChg chg="del">
          <ac:chgData name="Miguel Ángel Páez" userId="b6aca638-e642-47ec-abfa-7b49de3faee5" providerId="ADAL" clId="{C76F0DDE-02E7-4225-9385-16B2B7CA088A}" dt="2022-05-20T09:27:30.338" v="6379"/>
          <ac:spMkLst>
            <pc:docMk/>
            <pc:sldMk cId="1737528687" sldId="1229"/>
            <ac:spMk id="2" creationId="{C743C4DD-1D90-141E-EDA9-D26A0DA1D550}"/>
          </ac:spMkLst>
        </pc:spChg>
        <pc:spChg chg="del mod">
          <ac:chgData name="Miguel Ángel Páez" userId="b6aca638-e642-47ec-abfa-7b49de3faee5" providerId="ADAL" clId="{C76F0DDE-02E7-4225-9385-16B2B7CA088A}" dt="2022-05-22T16:52:25.386" v="7560" actId="478"/>
          <ac:spMkLst>
            <pc:docMk/>
            <pc:sldMk cId="1737528687" sldId="1229"/>
            <ac:spMk id="3" creationId="{D4B76471-A5F1-0C05-64CB-C7F7F1EC31BB}"/>
          </ac:spMkLst>
        </pc:spChg>
        <pc:spChg chg="add del mod">
          <ac:chgData name="Miguel Ángel Páez" userId="b6aca638-e642-47ec-abfa-7b49de3faee5" providerId="ADAL" clId="{C76F0DDE-02E7-4225-9385-16B2B7CA088A}" dt="2022-05-22T16:52:30.454" v="7561" actId="21"/>
          <ac:spMkLst>
            <pc:docMk/>
            <pc:sldMk cId="1737528687" sldId="1229"/>
            <ac:spMk id="4" creationId="{B26E73D6-310D-195D-EF37-8011FC7503A1}"/>
          </ac:spMkLst>
        </pc:spChg>
        <pc:spChg chg="add mod">
          <ac:chgData name="Miguel Ángel Páez" userId="b6aca638-e642-47ec-abfa-7b49de3faee5" providerId="ADAL" clId="{C76F0DDE-02E7-4225-9385-16B2B7CA088A}" dt="2022-05-22T17:40:26.445" v="8452" actId="1076"/>
          <ac:spMkLst>
            <pc:docMk/>
            <pc:sldMk cId="1737528687" sldId="1229"/>
            <ac:spMk id="7" creationId="{3579C659-5BF1-49EB-7DF5-BBF295DD94E7}"/>
          </ac:spMkLst>
        </pc:spChg>
        <pc:spChg chg="add del mod">
          <ac:chgData name="Miguel Ángel Páez" userId="b6aca638-e642-47ec-abfa-7b49de3faee5" providerId="ADAL" clId="{C76F0DDE-02E7-4225-9385-16B2B7CA088A}" dt="2022-05-20T09:31:33.089" v="6397" actId="478"/>
          <ac:spMkLst>
            <pc:docMk/>
            <pc:sldMk cId="1737528687" sldId="1229"/>
            <ac:spMk id="9" creationId="{C1500CED-5D3D-23A2-8300-7F6553831C3D}"/>
          </ac:spMkLst>
        </pc:spChg>
        <pc:graphicFrameChg chg="add mod modGraphic">
          <ac:chgData name="Miguel Ángel Páez" userId="b6aca638-e642-47ec-abfa-7b49de3faee5" providerId="ADAL" clId="{C76F0DDE-02E7-4225-9385-16B2B7CA088A}" dt="2022-05-23T09:57:36.005" v="9599" actId="20577"/>
          <ac:graphicFrameMkLst>
            <pc:docMk/>
            <pc:sldMk cId="1737528687" sldId="1229"/>
            <ac:graphicFrameMk id="12" creationId="{30D1ECF1-18DC-98C7-7401-6E4ED125071C}"/>
          </ac:graphicFrameMkLst>
        </pc:graphicFrameChg>
        <pc:graphicFrameChg chg="add del mod">
          <ac:chgData name="Miguel Ángel Páez" userId="b6aca638-e642-47ec-abfa-7b49de3faee5" providerId="ADAL" clId="{C76F0DDE-02E7-4225-9385-16B2B7CA088A}" dt="2022-05-21T15:17:47.775" v="7041" actId="478"/>
          <ac:graphicFrameMkLst>
            <pc:docMk/>
            <pc:sldMk cId="1737528687" sldId="1229"/>
            <ac:graphicFrameMk id="13" creationId="{2D339C8F-C987-4B75-C54D-1EF985EE0E7C}"/>
          </ac:graphicFrameMkLst>
        </pc:graphicFrameChg>
        <pc:picChg chg="add mod">
          <ac:chgData name="Miguel Ángel Páez" userId="b6aca638-e642-47ec-abfa-7b49de3faee5" providerId="ADAL" clId="{C76F0DDE-02E7-4225-9385-16B2B7CA088A}" dt="2022-05-22T17:40:36.894" v="8453" actId="14100"/>
          <ac:picMkLst>
            <pc:docMk/>
            <pc:sldMk cId="1737528687" sldId="1229"/>
            <ac:picMk id="5" creationId="{DB3498F8-C675-9B29-E9DF-9A6670FE80DA}"/>
          </ac:picMkLst>
        </pc:picChg>
        <pc:picChg chg="add del mod modCrop">
          <ac:chgData name="Miguel Ángel Páez" userId="b6aca638-e642-47ec-abfa-7b49de3faee5" providerId="ADAL" clId="{C76F0DDE-02E7-4225-9385-16B2B7CA088A}" dt="2022-05-20T09:31:28.308" v="6396" actId="478"/>
          <ac:picMkLst>
            <pc:docMk/>
            <pc:sldMk cId="1737528687" sldId="1229"/>
            <ac:picMk id="5" creationId="{E1CA3E81-E27F-1BCE-A201-4B5E4E59BF5F}"/>
          </ac:picMkLst>
        </pc:picChg>
        <pc:picChg chg="add del mod modCrop">
          <ac:chgData name="Miguel Ángel Páez" userId="b6aca638-e642-47ec-abfa-7b49de3faee5" providerId="ADAL" clId="{C76F0DDE-02E7-4225-9385-16B2B7CA088A}" dt="2022-05-20T09:31:33.906" v="6398" actId="478"/>
          <ac:picMkLst>
            <pc:docMk/>
            <pc:sldMk cId="1737528687" sldId="1229"/>
            <ac:picMk id="7" creationId="{0CA07BDF-3E3A-E8FA-8A84-3C43ACA133BC}"/>
          </ac:picMkLst>
        </pc:picChg>
        <pc:picChg chg="add del mod">
          <ac:chgData name="Miguel Ángel Páez" userId="b6aca638-e642-47ec-abfa-7b49de3faee5" providerId="ADAL" clId="{C76F0DDE-02E7-4225-9385-16B2B7CA088A}" dt="2022-05-21T15:51:22.835" v="7209" actId="478"/>
          <ac:picMkLst>
            <pc:docMk/>
            <pc:sldMk cId="1737528687" sldId="1229"/>
            <ac:picMk id="11" creationId="{73D735F2-56AF-6BD6-4715-BFE480748399}"/>
          </ac:picMkLst>
        </pc:picChg>
      </pc:sldChg>
      <pc:sldChg chg="addSp delSp modSp new del mod">
        <pc:chgData name="Miguel Ángel Páez" userId="b6aca638-e642-47ec-abfa-7b49de3faee5" providerId="ADAL" clId="{C76F0DDE-02E7-4225-9385-16B2B7CA088A}" dt="2022-05-21T16:23:03.512" v="7315" actId="2696"/>
        <pc:sldMkLst>
          <pc:docMk/>
          <pc:sldMk cId="81013048" sldId="1230"/>
        </pc:sldMkLst>
        <pc:spChg chg="del">
          <ac:chgData name="Miguel Ángel Páez" userId="b6aca638-e642-47ec-abfa-7b49de3faee5" providerId="ADAL" clId="{C76F0DDE-02E7-4225-9385-16B2B7CA088A}" dt="2022-05-20T09:41:36.271" v="6403" actId="478"/>
          <ac:spMkLst>
            <pc:docMk/>
            <pc:sldMk cId="81013048" sldId="1230"/>
            <ac:spMk id="2" creationId="{E9D37375-732C-C317-82B2-02AD79AE522F}"/>
          </ac:spMkLst>
        </pc:spChg>
        <pc:spChg chg="mod">
          <ac:chgData name="Miguel Ángel Páez" userId="b6aca638-e642-47ec-abfa-7b49de3faee5" providerId="ADAL" clId="{C76F0DDE-02E7-4225-9385-16B2B7CA088A}" dt="2022-05-20T10:17:55.701" v="6516" actId="20577"/>
          <ac:spMkLst>
            <pc:docMk/>
            <pc:sldMk cId="81013048" sldId="1230"/>
            <ac:spMk id="3" creationId="{780782DC-B697-227C-61DB-B860E38FEC53}"/>
          </ac:spMkLst>
        </pc:spChg>
        <pc:spChg chg="add mod">
          <ac:chgData name="Miguel Ángel Páez" userId="b6aca638-e642-47ec-abfa-7b49de3faee5" providerId="ADAL" clId="{C76F0DDE-02E7-4225-9385-16B2B7CA088A}" dt="2022-05-20T09:41:51.394" v="6408" actId="20577"/>
          <ac:spMkLst>
            <pc:docMk/>
            <pc:sldMk cId="81013048" sldId="1230"/>
            <ac:spMk id="5" creationId="{143A6FF6-42B4-94D8-0594-289EA1A94F48}"/>
          </ac:spMkLst>
        </pc:spChg>
      </pc:sldChg>
      <pc:sldChg chg="addSp delSp modSp new mod">
        <pc:chgData name="Miguel Ángel Páez" userId="b6aca638-e642-47ec-abfa-7b49de3faee5" providerId="ADAL" clId="{C76F0DDE-02E7-4225-9385-16B2B7CA088A}" dt="2022-05-20T09:51:58.582" v="6488"/>
        <pc:sldMkLst>
          <pc:docMk/>
          <pc:sldMk cId="268991101" sldId="1231"/>
        </pc:sldMkLst>
        <pc:spChg chg="del">
          <ac:chgData name="Miguel Ángel Páez" userId="b6aca638-e642-47ec-abfa-7b49de3faee5" providerId="ADAL" clId="{C76F0DDE-02E7-4225-9385-16B2B7CA088A}" dt="2022-05-20T09:48:29.215" v="6473" actId="478"/>
          <ac:spMkLst>
            <pc:docMk/>
            <pc:sldMk cId="268991101" sldId="1231"/>
            <ac:spMk id="2" creationId="{CABDF1F8-538E-C9EF-BB21-75799BF790C0}"/>
          </ac:spMkLst>
        </pc:spChg>
        <pc:spChg chg="mod">
          <ac:chgData name="Miguel Ángel Páez" userId="b6aca638-e642-47ec-abfa-7b49de3faee5" providerId="ADAL" clId="{C76F0DDE-02E7-4225-9385-16B2B7CA088A}" dt="2022-05-20T09:49:00.144" v="6479" actId="108"/>
          <ac:spMkLst>
            <pc:docMk/>
            <pc:sldMk cId="268991101" sldId="1231"/>
            <ac:spMk id="3" creationId="{310B90E1-7317-B3EC-8573-6CF01B04F92C}"/>
          </ac:spMkLst>
        </pc:spChg>
        <pc:picChg chg="add del">
          <ac:chgData name="Miguel Ángel Páez" userId="b6aca638-e642-47ec-abfa-7b49de3faee5" providerId="ADAL" clId="{C76F0DDE-02E7-4225-9385-16B2B7CA088A}" dt="2022-05-20T09:51:40.307" v="6487" actId="478"/>
          <ac:picMkLst>
            <pc:docMk/>
            <pc:sldMk cId="268991101" sldId="1231"/>
            <ac:picMk id="5" creationId="{E8C74B74-B4D4-C7CD-5DA5-714565C06019}"/>
          </ac:picMkLst>
        </pc:picChg>
        <pc:picChg chg="add">
          <ac:chgData name="Miguel Ángel Páez" userId="b6aca638-e642-47ec-abfa-7b49de3faee5" providerId="ADAL" clId="{C76F0DDE-02E7-4225-9385-16B2B7CA088A}" dt="2022-05-20T09:51:58.582" v="6488"/>
          <ac:picMkLst>
            <pc:docMk/>
            <pc:sldMk cId="268991101" sldId="1231"/>
            <ac:picMk id="6" creationId="{03B393A8-4ED6-0303-0FD6-2872FA84DD60}"/>
          </ac:picMkLst>
        </pc:picChg>
      </pc:sldChg>
      <pc:sldChg chg="addSp delSp modSp new del mod">
        <pc:chgData name="Miguel Ángel Páez" userId="b6aca638-e642-47ec-abfa-7b49de3faee5" providerId="ADAL" clId="{C76F0DDE-02E7-4225-9385-16B2B7CA088A}" dt="2022-05-20T09:52:10.666" v="6489" actId="2696"/>
        <pc:sldMkLst>
          <pc:docMk/>
          <pc:sldMk cId="812582407" sldId="1232"/>
        </pc:sldMkLst>
        <pc:spChg chg="del">
          <ac:chgData name="Miguel Ángel Páez" userId="b6aca638-e642-47ec-abfa-7b49de3faee5" providerId="ADAL" clId="{C76F0DDE-02E7-4225-9385-16B2B7CA088A}" dt="2022-05-20T09:50:24.638" v="6483" actId="478"/>
          <ac:spMkLst>
            <pc:docMk/>
            <pc:sldMk cId="812582407" sldId="1232"/>
            <ac:spMk id="2" creationId="{7143C1E5-CC7C-9F90-F549-9D775712CD42}"/>
          </ac:spMkLst>
        </pc:spChg>
        <pc:spChg chg="mod">
          <ac:chgData name="Miguel Ángel Páez" userId="b6aca638-e642-47ec-abfa-7b49de3faee5" providerId="ADAL" clId="{C76F0DDE-02E7-4225-9385-16B2B7CA088A}" dt="2022-05-20T09:50:21.583" v="6482"/>
          <ac:spMkLst>
            <pc:docMk/>
            <pc:sldMk cId="812582407" sldId="1232"/>
            <ac:spMk id="3" creationId="{68E5E6F5-16D6-1E25-2248-E59472DA6EA8}"/>
          </ac:spMkLst>
        </pc:spChg>
        <pc:picChg chg="add del mod">
          <ac:chgData name="Miguel Ángel Páez" userId="b6aca638-e642-47ec-abfa-7b49de3faee5" providerId="ADAL" clId="{C76F0DDE-02E7-4225-9385-16B2B7CA088A}" dt="2022-05-20T09:51:37.664" v="6486" actId="478"/>
          <ac:picMkLst>
            <pc:docMk/>
            <pc:sldMk cId="812582407" sldId="1232"/>
            <ac:picMk id="4" creationId="{C779564E-3B73-DFC7-4205-0590BEA91402}"/>
          </ac:picMkLst>
        </pc:picChg>
      </pc:sldChg>
      <pc:sldChg chg="delSp new del mod ord">
        <pc:chgData name="Miguel Ángel Páez" userId="b6aca638-e642-47ec-abfa-7b49de3faee5" providerId="ADAL" clId="{C76F0DDE-02E7-4225-9385-16B2B7CA088A}" dt="2022-05-23T09:51:31.468" v="9465" actId="2696"/>
        <pc:sldMkLst>
          <pc:docMk/>
          <pc:sldMk cId="973346203" sldId="1232"/>
        </pc:sldMkLst>
        <pc:spChg chg="del">
          <ac:chgData name="Miguel Ángel Páez" userId="b6aca638-e642-47ec-abfa-7b49de3faee5" providerId="ADAL" clId="{C76F0DDE-02E7-4225-9385-16B2B7CA088A}" dt="2022-05-23T07:08:54.364" v="8457" actId="478"/>
          <ac:spMkLst>
            <pc:docMk/>
            <pc:sldMk cId="973346203" sldId="1232"/>
            <ac:spMk id="2" creationId="{040B25CF-014B-4188-AC4C-72814ACE9181}"/>
          </ac:spMkLst>
        </pc:spChg>
      </pc:sldChg>
      <pc:sldChg chg="new del">
        <pc:chgData name="Miguel Ángel Páez" userId="b6aca638-e642-47ec-abfa-7b49de3faee5" providerId="ADAL" clId="{C76F0DDE-02E7-4225-9385-16B2B7CA088A}" dt="2022-05-21T16:34:40.789" v="7460" actId="2696"/>
        <pc:sldMkLst>
          <pc:docMk/>
          <pc:sldMk cId="2346467262" sldId="1232"/>
        </pc:sldMkLst>
      </pc:sldChg>
      <pc:sldChg chg="addSp delSp modSp new del mod">
        <pc:chgData name="Miguel Ángel Páez" userId="b6aca638-e642-47ec-abfa-7b49de3faee5" providerId="ADAL" clId="{C76F0DDE-02E7-4225-9385-16B2B7CA088A}" dt="2022-05-23T10:08:43.068" v="9600" actId="2696"/>
        <pc:sldMkLst>
          <pc:docMk/>
          <pc:sldMk cId="745280629" sldId="1233"/>
        </pc:sldMkLst>
        <pc:spChg chg="del">
          <ac:chgData name="Miguel Ángel Páez" userId="b6aca638-e642-47ec-abfa-7b49de3faee5" providerId="ADAL" clId="{C76F0DDE-02E7-4225-9385-16B2B7CA088A}" dt="2022-05-23T07:12:35.104" v="8459" actId="478"/>
          <ac:spMkLst>
            <pc:docMk/>
            <pc:sldMk cId="745280629" sldId="1233"/>
            <ac:spMk id="2" creationId="{EF926925-5C81-5905-3E29-63CE55F92CED}"/>
          </ac:spMkLst>
        </pc:spChg>
        <pc:spChg chg="mod">
          <ac:chgData name="Miguel Ángel Páez" userId="b6aca638-e642-47ec-abfa-7b49de3faee5" providerId="ADAL" clId="{C76F0DDE-02E7-4225-9385-16B2B7CA088A}" dt="2022-05-23T07:33:27.974" v="8567" actId="20577"/>
          <ac:spMkLst>
            <pc:docMk/>
            <pc:sldMk cId="745280629" sldId="1233"/>
            <ac:spMk id="3" creationId="{08425FA2-B579-45A0-62BD-46D94FA4DB94}"/>
          </ac:spMkLst>
        </pc:spChg>
        <pc:spChg chg="add mod">
          <ac:chgData name="Miguel Ángel Páez" userId="b6aca638-e642-47ec-abfa-7b49de3faee5" providerId="ADAL" clId="{C76F0DDE-02E7-4225-9385-16B2B7CA088A}" dt="2022-05-23T07:33:46.818" v="8581" actId="20577"/>
          <ac:spMkLst>
            <pc:docMk/>
            <pc:sldMk cId="745280629" sldId="1233"/>
            <ac:spMk id="18" creationId="{415A410A-36B1-E3BB-C246-EDA29748646A}"/>
          </ac:spMkLst>
        </pc:spChg>
        <pc:spChg chg="add mod">
          <ac:chgData name="Miguel Ángel Páez" userId="b6aca638-e642-47ec-abfa-7b49de3faee5" providerId="ADAL" clId="{C76F0DDE-02E7-4225-9385-16B2B7CA088A}" dt="2022-05-23T07:34:04.032" v="8605" actId="20577"/>
          <ac:spMkLst>
            <pc:docMk/>
            <pc:sldMk cId="745280629" sldId="1233"/>
            <ac:spMk id="19" creationId="{AE305527-6C80-4B1A-7248-A9AE06390564}"/>
          </ac:spMkLst>
        </pc:spChg>
        <pc:grpChg chg="add mod">
          <ac:chgData name="Miguel Ángel Páez" userId="b6aca638-e642-47ec-abfa-7b49de3faee5" providerId="ADAL" clId="{C76F0DDE-02E7-4225-9385-16B2B7CA088A}" dt="2022-05-23T07:25:06.879" v="8490" actId="1076"/>
          <ac:grpSpMkLst>
            <pc:docMk/>
            <pc:sldMk cId="745280629" sldId="1233"/>
            <ac:grpSpMk id="12" creationId="{164DBEE0-5FC4-EEB8-F8B4-B4930F719DF6}"/>
          </ac:grpSpMkLst>
        </pc:grpChg>
        <pc:grpChg chg="add mod">
          <ac:chgData name="Miguel Ángel Páez" userId="b6aca638-e642-47ec-abfa-7b49de3faee5" providerId="ADAL" clId="{C76F0DDE-02E7-4225-9385-16B2B7CA088A}" dt="2022-05-23T07:25:12.257" v="8491" actId="1076"/>
          <ac:grpSpMkLst>
            <pc:docMk/>
            <pc:sldMk cId="745280629" sldId="1233"/>
            <ac:grpSpMk id="15" creationId="{73F6A29D-D014-8B76-648C-F47350A03CA5}"/>
          </ac:grpSpMkLst>
        </pc:grpChg>
        <pc:picChg chg="add del mod">
          <ac:chgData name="Miguel Ángel Páez" userId="b6aca638-e642-47ec-abfa-7b49de3faee5" providerId="ADAL" clId="{C76F0DDE-02E7-4225-9385-16B2B7CA088A}" dt="2022-05-23T07:20:44.670" v="8465" actId="478"/>
          <ac:picMkLst>
            <pc:docMk/>
            <pc:sldMk cId="745280629" sldId="1233"/>
            <ac:picMk id="5" creationId="{D755067D-4A2A-E3FA-B3E9-82F5973E03D8}"/>
          </ac:picMkLst>
        </pc:picChg>
        <pc:picChg chg="add mod">
          <ac:chgData name="Miguel Ángel Páez" userId="b6aca638-e642-47ec-abfa-7b49de3faee5" providerId="ADAL" clId="{C76F0DDE-02E7-4225-9385-16B2B7CA088A}" dt="2022-05-23T07:21:52.619" v="8471" actId="164"/>
          <ac:picMkLst>
            <pc:docMk/>
            <pc:sldMk cId="745280629" sldId="1233"/>
            <ac:picMk id="7" creationId="{56328D43-95F3-0257-97D9-FDC2413577A7}"/>
          </ac:picMkLst>
        </pc:picChg>
        <pc:picChg chg="add mod">
          <ac:chgData name="Miguel Ángel Páez" userId="b6aca638-e642-47ec-abfa-7b49de3faee5" providerId="ADAL" clId="{C76F0DDE-02E7-4225-9385-16B2B7CA088A}" dt="2022-05-23T07:21:52.619" v="8471" actId="164"/>
          <ac:picMkLst>
            <pc:docMk/>
            <pc:sldMk cId="745280629" sldId="1233"/>
            <ac:picMk id="9" creationId="{FA0269C0-7AEC-DC3C-97A6-5253D447AC1D}"/>
          </ac:picMkLst>
        </pc:picChg>
        <pc:picChg chg="add mod">
          <ac:chgData name="Miguel Ángel Páez" userId="b6aca638-e642-47ec-abfa-7b49de3faee5" providerId="ADAL" clId="{C76F0DDE-02E7-4225-9385-16B2B7CA088A}" dt="2022-05-23T07:23:01.808" v="8477" actId="164"/>
          <ac:picMkLst>
            <pc:docMk/>
            <pc:sldMk cId="745280629" sldId="1233"/>
            <ac:picMk id="11" creationId="{A57ED78F-196D-26E6-79C5-C60669AED54E}"/>
          </ac:picMkLst>
        </pc:picChg>
        <pc:picChg chg="add mod">
          <ac:chgData name="Miguel Ángel Páez" userId="b6aca638-e642-47ec-abfa-7b49de3faee5" providerId="ADAL" clId="{C76F0DDE-02E7-4225-9385-16B2B7CA088A}" dt="2022-05-23T07:23:01.808" v="8477" actId="164"/>
          <ac:picMkLst>
            <pc:docMk/>
            <pc:sldMk cId="745280629" sldId="1233"/>
            <ac:picMk id="14" creationId="{63F705D8-D6CD-E97D-AC4D-07AABE758B12}"/>
          </ac:picMkLst>
        </pc:picChg>
        <pc:picChg chg="add mod">
          <ac:chgData name="Miguel Ángel Páez" userId="b6aca638-e642-47ec-abfa-7b49de3faee5" providerId="ADAL" clId="{C76F0DDE-02E7-4225-9385-16B2B7CA088A}" dt="2022-05-23T07:24:55.816" v="8489"/>
          <ac:picMkLst>
            <pc:docMk/>
            <pc:sldMk cId="745280629" sldId="1233"/>
            <ac:picMk id="17" creationId="{CB46B0B0-E735-23BF-B3D3-A5553E845AE5}"/>
          </ac:picMkLst>
        </pc:picChg>
      </pc:sldChg>
      <pc:sldChg chg="addSp modSp new del mod">
        <pc:chgData name="Miguel Ángel Páez" userId="b6aca638-e642-47ec-abfa-7b49de3faee5" providerId="ADAL" clId="{C76F0DDE-02E7-4225-9385-16B2B7CA088A}" dt="2022-05-20T16:36:35.059" v="6736" actId="2696"/>
        <pc:sldMkLst>
          <pc:docMk/>
          <pc:sldMk cId="1972268043" sldId="1233"/>
        </pc:sldMkLst>
        <pc:spChg chg="add mod">
          <ac:chgData name="Miguel Ángel Páez" userId="b6aca638-e642-47ec-abfa-7b49de3faee5" providerId="ADAL" clId="{C76F0DDE-02E7-4225-9385-16B2B7CA088A}" dt="2022-05-20T16:36:29.561" v="6735" actId="27636"/>
          <ac:spMkLst>
            <pc:docMk/>
            <pc:sldMk cId="1972268043" sldId="1233"/>
            <ac:spMk id="4" creationId="{55F8910B-980C-4A73-2286-7E22914C6B72}"/>
          </ac:spMkLst>
        </pc:spChg>
      </pc:sldChg>
      <pc:sldChg chg="addSp delSp modSp new del mod">
        <pc:chgData name="Miguel Ángel Páez" userId="b6aca638-e642-47ec-abfa-7b49de3faee5" providerId="ADAL" clId="{C76F0DDE-02E7-4225-9385-16B2B7CA088A}" dt="2022-05-21T16:13:29.848" v="7280" actId="2696"/>
        <pc:sldMkLst>
          <pc:docMk/>
          <pc:sldMk cId="4230441377" sldId="1233"/>
        </pc:sldMkLst>
        <pc:spChg chg="del">
          <ac:chgData name="Miguel Ángel Páez" userId="b6aca638-e642-47ec-abfa-7b49de3faee5" providerId="ADAL" clId="{C76F0DDE-02E7-4225-9385-16B2B7CA088A}" dt="2022-05-20T16:36:55.356" v="6761" actId="478"/>
          <ac:spMkLst>
            <pc:docMk/>
            <pc:sldMk cId="4230441377" sldId="1233"/>
            <ac:spMk id="2" creationId="{6F4DE7E0-0B80-875C-79C9-7B93BF8CDEF5}"/>
          </ac:spMkLst>
        </pc:spChg>
        <pc:spChg chg="mod">
          <ac:chgData name="Miguel Ángel Páez" userId="b6aca638-e642-47ec-abfa-7b49de3faee5" providerId="ADAL" clId="{C76F0DDE-02E7-4225-9385-16B2B7CA088A}" dt="2022-05-20T16:39:13.826" v="6791" actId="20577"/>
          <ac:spMkLst>
            <pc:docMk/>
            <pc:sldMk cId="4230441377" sldId="1233"/>
            <ac:spMk id="3" creationId="{3D7DD06D-7895-649A-4F60-B83A0C3BCD3D}"/>
          </ac:spMkLst>
        </pc:spChg>
        <pc:spChg chg="add mod">
          <ac:chgData name="Miguel Ángel Páez" userId="b6aca638-e642-47ec-abfa-7b49de3faee5" providerId="ADAL" clId="{C76F0DDE-02E7-4225-9385-16B2B7CA088A}" dt="2022-05-20T16:38:44.933" v="6763" actId="1076"/>
          <ac:spMkLst>
            <pc:docMk/>
            <pc:sldMk cId="4230441377" sldId="1233"/>
            <ac:spMk id="5" creationId="{68B0BD88-4A33-0CA5-4B80-BAD88812E78A}"/>
          </ac:spMkLst>
        </pc:spChg>
      </pc:sldChg>
      <pc:sldChg chg="addSp delSp modSp new mod">
        <pc:chgData name="Miguel Ángel Páez" userId="b6aca638-e642-47ec-abfa-7b49de3faee5" providerId="ADAL" clId="{C76F0DDE-02E7-4225-9385-16B2B7CA088A}" dt="2022-05-23T09:42:18.050" v="9256" actId="113"/>
        <pc:sldMkLst>
          <pc:docMk/>
          <pc:sldMk cId="381888710" sldId="1234"/>
        </pc:sldMkLst>
        <pc:spChg chg="del">
          <ac:chgData name="Miguel Ángel Páez" userId="b6aca638-e642-47ec-abfa-7b49de3faee5" providerId="ADAL" clId="{C76F0DDE-02E7-4225-9385-16B2B7CA088A}" dt="2022-05-23T09:32:56.876" v="9144" actId="478"/>
          <ac:spMkLst>
            <pc:docMk/>
            <pc:sldMk cId="381888710" sldId="1234"/>
            <ac:spMk id="2" creationId="{850E40E2-2CB0-AA0D-C749-A5A8DFCC5C3B}"/>
          </ac:spMkLst>
        </pc:spChg>
        <pc:spChg chg="mod">
          <ac:chgData name="Miguel Ángel Páez" userId="b6aca638-e642-47ec-abfa-7b49de3faee5" providerId="ADAL" clId="{C76F0DDE-02E7-4225-9385-16B2B7CA088A}" dt="2022-05-23T09:32:53.483" v="9143"/>
          <ac:spMkLst>
            <pc:docMk/>
            <pc:sldMk cId="381888710" sldId="1234"/>
            <ac:spMk id="3" creationId="{EE6CB2E2-0106-F08A-6326-6C815E956607}"/>
          </ac:spMkLst>
        </pc:spChg>
        <pc:spChg chg="add del">
          <ac:chgData name="Miguel Ángel Páez" userId="b6aca638-e642-47ec-abfa-7b49de3faee5" providerId="ADAL" clId="{C76F0DDE-02E7-4225-9385-16B2B7CA088A}" dt="2022-05-23T09:32:58.778" v="9145" actId="478"/>
          <ac:spMkLst>
            <pc:docMk/>
            <pc:sldMk cId="381888710" sldId="1234"/>
            <ac:spMk id="5" creationId="{E0158240-9610-D80B-42E1-CF542E12CB02}"/>
          </ac:spMkLst>
        </pc:spChg>
        <pc:spChg chg="add mod">
          <ac:chgData name="Miguel Ángel Páez" userId="b6aca638-e642-47ec-abfa-7b49de3faee5" providerId="ADAL" clId="{C76F0DDE-02E7-4225-9385-16B2B7CA088A}" dt="2022-05-23T09:36:50.744" v="9156" actId="207"/>
          <ac:spMkLst>
            <pc:docMk/>
            <pc:sldMk cId="381888710" sldId="1234"/>
            <ac:spMk id="9" creationId="{BA528F5A-BB38-AC77-9EFF-738135C074C0}"/>
          </ac:spMkLst>
        </pc:spChg>
        <pc:spChg chg="add mod">
          <ac:chgData name="Miguel Ángel Páez" userId="b6aca638-e642-47ec-abfa-7b49de3faee5" providerId="ADAL" clId="{C76F0DDE-02E7-4225-9385-16B2B7CA088A}" dt="2022-05-23T09:41:53.042" v="9248" actId="1076"/>
          <ac:spMkLst>
            <pc:docMk/>
            <pc:sldMk cId="381888710" sldId="1234"/>
            <ac:spMk id="13" creationId="{C3FA3689-AC55-92C7-BDBE-B8AB16778DE6}"/>
          </ac:spMkLst>
        </pc:spChg>
        <pc:spChg chg="add mod">
          <ac:chgData name="Miguel Ángel Páez" userId="b6aca638-e642-47ec-abfa-7b49de3faee5" providerId="ADAL" clId="{C76F0DDE-02E7-4225-9385-16B2B7CA088A}" dt="2022-05-23T09:40:46.180" v="9223" actId="1076"/>
          <ac:spMkLst>
            <pc:docMk/>
            <pc:sldMk cId="381888710" sldId="1234"/>
            <ac:spMk id="14" creationId="{B4089B6B-3A7C-C962-0FDB-4A4055478321}"/>
          </ac:spMkLst>
        </pc:spChg>
        <pc:spChg chg="add mod">
          <ac:chgData name="Miguel Ángel Páez" userId="b6aca638-e642-47ec-abfa-7b49de3faee5" providerId="ADAL" clId="{C76F0DDE-02E7-4225-9385-16B2B7CA088A}" dt="2022-05-23T09:41:02.235" v="9242" actId="20577"/>
          <ac:spMkLst>
            <pc:docMk/>
            <pc:sldMk cId="381888710" sldId="1234"/>
            <ac:spMk id="15" creationId="{F02CD1A6-CB61-5372-638D-BE5FE051BBA8}"/>
          </ac:spMkLst>
        </pc:spChg>
        <pc:spChg chg="add mod">
          <ac:chgData name="Miguel Ángel Páez" userId="b6aca638-e642-47ec-abfa-7b49de3faee5" providerId="ADAL" clId="{C76F0DDE-02E7-4225-9385-16B2B7CA088A}" dt="2022-05-23T09:42:18.050" v="9256" actId="113"/>
          <ac:spMkLst>
            <pc:docMk/>
            <pc:sldMk cId="381888710" sldId="1234"/>
            <ac:spMk id="19" creationId="{C3B32A04-DD0E-74BE-DFD5-34552B9FD330}"/>
          </ac:spMkLst>
        </pc:spChg>
        <pc:picChg chg="add mod">
          <ac:chgData name="Miguel Ángel Páez" userId="b6aca638-e642-47ec-abfa-7b49de3faee5" providerId="ADAL" clId="{C76F0DDE-02E7-4225-9385-16B2B7CA088A}" dt="2022-05-23T09:36:36.913" v="9154" actId="1076"/>
          <ac:picMkLst>
            <pc:docMk/>
            <pc:sldMk cId="381888710" sldId="1234"/>
            <ac:picMk id="7" creationId="{8CD714F2-822D-185B-4D76-B52FB8D4871C}"/>
          </ac:picMkLst>
        </pc:picChg>
        <pc:picChg chg="add del mod">
          <ac:chgData name="Miguel Ángel Páez" userId="b6aca638-e642-47ec-abfa-7b49de3faee5" providerId="ADAL" clId="{C76F0DDE-02E7-4225-9385-16B2B7CA088A}" dt="2022-05-23T09:36:33.709" v="9153" actId="478"/>
          <ac:picMkLst>
            <pc:docMk/>
            <pc:sldMk cId="381888710" sldId="1234"/>
            <ac:picMk id="8" creationId="{A8A11BCF-5C5C-339C-EDBF-161B04F8FFCF}"/>
          </ac:picMkLst>
        </pc:picChg>
        <pc:cxnChg chg="add mod">
          <ac:chgData name="Miguel Ángel Páez" userId="b6aca638-e642-47ec-abfa-7b49de3faee5" providerId="ADAL" clId="{C76F0DDE-02E7-4225-9385-16B2B7CA088A}" dt="2022-05-23T09:41:35.726" v="9247" actId="14100"/>
          <ac:cxnSpMkLst>
            <pc:docMk/>
            <pc:sldMk cId="381888710" sldId="1234"/>
            <ac:cxnSpMk id="11" creationId="{79B63D3E-10D0-0E33-5B98-3DBD285B816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5499D025-2133-4000-B541-3A54FC7EE923}" type="datetimeFigureOut">
              <a:rPr lang="en-GB" smtClean="0"/>
              <a:t>24/05/2022</a:t>
            </a:fld>
            <a:endParaRPr lang="en-GB"/>
          </a:p>
        </p:txBody>
      </p:sp>
      <p:sp>
        <p:nvSpPr>
          <p:cNvPr id="4" name="Marcador de imagen de diapositiva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9A48DCF8-C9A6-423E-AADD-CCB3AE0751EF}" type="slidenum">
              <a:rPr lang="en-GB" smtClean="0"/>
              <a:t>‹Nº›</a:t>
            </a:fld>
            <a:endParaRPr lang="en-GB"/>
          </a:p>
        </p:txBody>
      </p:sp>
    </p:spTree>
    <p:extLst>
      <p:ext uri="{BB962C8B-B14F-4D97-AF65-F5344CB8AC3E}">
        <p14:creationId xmlns:p14="http://schemas.microsoft.com/office/powerpoint/2010/main" val="160484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a:t>
            </a:fld>
            <a:endParaRPr lang="en-GB"/>
          </a:p>
        </p:txBody>
      </p:sp>
    </p:spTree>
    <p:extLst>
      <p:ext uri="{BB962C8B-B14F-4D97-AF65-F5344CB8AC3E}">
        <p14:creationId xmlns:p14="http://schemas.microsoft.com/office/powerpoint/2010/main" val="292112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10</a:t>
            </a:fld>
            <a:endParaRPr lang="en-GB"/>
          </a:p>
        </p:txBody>
      </p:sp>
    </p:spTree>
    <p:extLst>
      <p:ext uri="{BB962C8B-B14F-4D97-AF65-F5344CB8AC3E}">
        <p14:creationId xmlns:p14="http://schemas.microsoft.com/office/powerpoint/2010/main" val="274039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11</a:t>
            </a:fld>
            <a:endParaRPr lang="en-GB"/>
          </a:p>
        </p:txBody>
      </p:sp>
    </p:spTree>
    <p:extLst>
      <p:ext uri="{BB962C8B-B14F-4D97-AF65-F5344CB8AC3E}">
        <p14:creationId xmlns:p14="http://schemas.microsoft.com/office/powerpoint/2010/main" val="405884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12</a:t>
            </a:fld>
            <a:endParaRPr lang="en-GB"/>
          </a:p>
        </p:txBody>
      </p:sp>
    </p:spTree>
    <p:extLst>
      <p:ext uri="{BB962C8B-B14F-4D97-AF65-F5344CB8AC3E}">
        <p14:creationId xmlns:p14="http://schemas.microsoft.com/office/powerpoint/2010/main" val="4262099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13</a:t>
            </a:fld>
            <a:endParaRPr lang="en-GB"/>
          </a:p>
        </p:txBody>
      </p:sp>
    </p:spTree>
    <p:extLst>
      <p:ext uri="{BB962C8B-B14F-4D97-AF65-F5344CB8AC3E}">
        <p14:creationId xmlns:p14="http://schemas.microsoft.com/office/powerpoint/2010/main" val="748380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14</a:t>
            </a:fld>
            <a:endParaRPr lang="en-GB"/>
          </a:p>
        </p:txBody>
      </p:sp>
    </p:spTree>
    <p:extLst>
      <p:ext uri="{BB962C8B-B14F-4D97-AF65-F5344CB8AC3E}">
        <p14:creationId xmlns:p14="http://schemas.microsoft.com/office/powerpoint/2010/main" val="184066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6470D72-CC0A-4A18-9056-490A4723C163}" type="slidenum">
              <a:rPr lang="es-ES" smtClean="0"/>
              <a:t>15</a:t>
            </a:fld>
            <a:endParaRPr lang="es-ES"/>
          </a:p>
        </p:txBody>
      </p:sp>
    </p:spTree>
    <p:extLst>
      <p:ext uri="{BB962C8B-B14F-4D97-AF65-F5344CB8AC3E}">
        <p14:creationId xmlns:p14="http://schemas.microsoft.com/office/powerpoint/2010/main" val="408004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16</a:t>
            </a:fld>
            <a:endParaRPr lang="en-GB"/>
          </a:p>
        </p:txBody>
      </p:sp>
    </p:spTree>
    <p:extLst>
      <p:ext uri="{BB962C8B-B14F-4D97-AF65-F5344CB8AC3E}">
        <p14:creationId xmlns:p14="http://schemas.microsoft.com/office/powerpoint/2010/main" val="2108783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17</a:t>
            </a:fld>
            <a:endParaRPr lang="en-GB"/>
          </a:p>
        </p:txBody>
      </p:sp>
    </p:spTree>
    <p:extLst>
      <p:ext uri="{BB962C8B-B14F-4D97-AF65-F5344CB8AC3E}">
        <p14:creationId xmlns:p14="http://schemas.microsoft.com/office/powerpoint/2010/main" val="247032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6470D72-CC0A-4A18-9056-490A4723C163}" type="slidenum">
              <a:rPr lang="es-ES" smtClean="0"/>
              <a:t>18</a:t>
            </a:fld>
            <a:endParaRPr lang="es-ES"/>
          </a:p>
        </p:txBody>
      </p:sp>
    </p:spTree>
    <p:extLst>
      <p:ext uri="{BB962C8B-B14F-4D97-AF65-F5344CB8AC3E}">
        <p14:creationId xmlns:p14="http://schemas.microsoft.com/office/powerpoint/2010/main" val="365799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19</a:t>
            </a:fld>
            <a:endParaRPr lang="en-GB"/>
          </a:p>
        </p:txBody>
      </p:sp>
    </p:spTree>
    <p:extLst>
      <p:ext uri="{BB962C8B-B14F-4D97-AF65-F5344CB8AC3E}">
        <p14:creationId xmlns:p14="http://schemas.microsoft.com/office/powerpoint/2010/main" val="170079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2</a:t>
            </a:fld>
            <a:endParaRPr lang="en-GB"/>
          </a:p>
        </p:txBody>
      </p:sp>
    </p:spTree>
    <p:extLst>
      <p:ext uri="{BB962C8B-B14F-4D97-AF65-F5344CB8AC3E}">
        <p14:creationId xmlns:p14="http://schemas.microsoft.com/office/powerpoint/2010/main" val="311211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6470D72-CC0A-4A18-9056-490A4723C163}" type="slidenum">
              <a:rPr lang="es-ES" smtClean="0"/>
              <a:t>3</a:t>
            </a:fld>
            <a:endParaRPr lang="es-ES"/>
          </a:p>
        </p:txBody>
      </p:sp>
    </p:spTree>
    <p:extLst>
      <p:ext uri="{BB962C8B-B14F-4D97-AF65-F5344CB8AC3E}">
        <p14:creationId xmlns:p14="http://schemas.microsoft.com/office/powerpoint/2010/main" val="394386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4</a:t>
            </a:fld>
            <a:endParaRPr lang="en-GB"/>
          </a:p>
        </p:txBody>
      </p:sp>
    </p:spTree>
    <p:extLst>
      <p:ext uri="{BB962C8B-B14F-4D97-AF65-F5344CB8AC3E}">
        <p14:creationId xmlns:p14="http://schemas.microsoft.com/office/powerpoint/2010/main" val="189380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470D72-CC0A-4A18-9056-490A4723C163}" type="slidenum">
              <a:rPr lang="es-ES" smtClean="0"/>
              <a:t>5</a:t>
            </a:fld>
            <a:endParaRPr lang="es-ES" dirty="0"/>
          </a:p>
        </p:txBody>
      </p:sp>
    </p:spTree>
    <p:extLst>
      <p:ext uri="{BB962C8B-B14F-4D97-AF65-F5344CB8AC3E}">
        <p14:creationId xmlns:p14="http://schemas.microsoft.com/office/powerpoint/2010/main" val="45365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6470D72-CC0A-4A18-9056-490A4723C163}" type="slidenum">
              <a:rPr lang="es-ES" smtClean="0"/>
              <a:t>6</a:t>
            </a:fld>
            <a:endParaRPr lang="es-ES"/>
          </a:p>
        </p:txBody>
      </p:sp>
    </p:spTree>
    <p:extLst>
      <p:ext uri="{BB962C8B-B14F-4D97-AF65-F5344CB8AC3E}">
        <p14:creationId xmlns:p14="http://schemas.microsoft.com/office/powerpoint/2010/main" val="98101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7</a:t>
            </a:fld>
            <a:endParaRPr lang="en-GB"/>
          </a:p>
        </p:txBody>
      </p:sp>
    </p:spTree>
    <p:extLst>
      <p:ext uri="{BB962C8B-B14F-4D97-AF65-F5344CB8AC3E}">
        <p14:creationId xmlns:p14="http://schemas.microsoft.com/office/powerpoint/2010/main" val="281571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48DCF8-C9A6-423E-AADD-CCB3AE0751EF}" type="slidenum">
              <a:rPr lang="en-GB" smtClean="0"/>
              <a:t>8</a:t>
            </a:fld>
            <a:endParaRPr lang="en-GB"/>
          </a:p>
        </p:txBody>
      </p:sp>
    </p:spTree>
    <p:extLst>
      <p:ext uri="{BB962C8B-B14F-4D97-AF65-F5344CB8AC3E}">
        <p14:creationId xmlns:p14="http://schemas.microsoft.com/office/powerpoint/2010/main" val="86804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6470D72-CC0A-4A18-9056-490A4723C163}" type="slidenum">
              <a:rPr lang="es-ES" smtClean="0"/>
              <a:t>9</a:t>
            </a:fld>
            <a:endParaRPr lang="es-ES"/>
          </a:p>
        </p:txBody>
      </p:sp>
    </p:spTree>
    <p:extLst>
      <p:ext uri="{BB962C8B-B14F-4D97-AF65-F5344CB8AC3E}">
        <p14:creationId xmlns:p14="http://schemas.microsoft.com/office/powerpoint/2010/main" val="46061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89CC3-7ABC-4851-9AD3-DBC338234B8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9F10F70B-66F9-4350-AA8B-3D7BD84F1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B1C264AF-444D-41AF-88B7-EED65D8FB1D6}"/>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5" name="Marcador de pie de página 4">
            <a:extLst>
              <a:ext uri="{FF2B5EF4-FFF2-40B4-BE49-F238E27FC236}">
                <a16:creationId xmlns:a16="http://schemas.microsoft.com/office/drawing/2014/main" id="{BD511644-495D-4F76-A510-5616224C1A0D}"/>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378B52B-BAFB-4B39-8198-9AF3A56B69CE}"/>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386276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35533-263C-45CF-8BE4-49CD6CA77A34}"/>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EE4D50DA-4216-4A12-9022-80F8E5D80F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8A107327-DC57-4D73-BCCA-4CF98B928AAE}"/>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5" name="Marcador de pie de página 4">
            <a:extLst>
              <a:ext uri="{FF2B5EF4-FFF2-40B4-BE49-F238E27FC236}">
                <a16:creationId xmlns:a16="http://schemas.microsoft.com/office/drawing/2014/main" id="{C542DA99-45FE-4B97-A723-152AFEF126A4}"/>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EAFEE90-F49E-4E5E-92F9-2D60675232E2}"/>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267673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5EFD73-B898-4DED-98F9-9F7A5BD5DE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2816DF0-17F7-4150-BAF0-EC3575596A9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90EB9FC-BB69-4E0D-A5F6-B0FD8F0B2A38}"/>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5" name="Marcador de pie de página 4">
            <a:extLst>
              <a:ext uri="{FF2B5EF4-FFF2-40B4-BE49-F238E27FC236}">
                <a16:creationId xmlns:a16="http://schemas.microsoft.com/office/drawing/2014/main" id="{C27B723E-C3CC-4F9D-8FDB-3652125CC5EE}"/>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908CEBEB-0D16-419A-B302-FCD6D9D59FDA}"/>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249252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Índice de Contenid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225F9A-7889-403C-8866-7881083CF9B4}"/>
              </a:ext>
            </a:extLst>
          </p:cNvPr>
          <p:cNvSpPr>
            <a:spLocks noGrp="1"/>
          </p:cNvSpPr>
          <p:nvPr>
            <p:ph idx="1"/>
          </p:nvPr>
        </p:nvSpPr>
        <p:spPr>
          <a:xfrm>
            <a:off x="838200" y="1285336"/>
            <a:ext cx="10515600" cy="4597879"/>
          </a:xfrm>
          <a:prstGeom prst="rect">
            <a:avLst/>
          </a:prstGeom>
        </p:spPr>
        <p:txBody>
          <a:bodyPr/>
          <a:lstStyle>
            <a:lvl1pPr marL="228600" indent="-228600">
              <a:buFont typeface="Wingdings" panose="05000000000000000000" pitchFamily="2" charset="2"/>
              <a:buChar char="Ø"/>
              <a:defRPr sz="2400"/>
            </a:lvl1pPr>
            <a:lvl2pPr marL="685800" indent="-228600">
              <a:buFont typeface="Wingdings" panose="05000000000000000000" pitchFamily="2" charset="2"/>
              <a:buChar char="§"/>
              <a:defRPr sz="2000"/>
            </a:lvl2pPr>
            <a:lvl3pPr>
              <a:defRPr sz="1800"/>
            </a:lvl3pPr>
            <a:lvl4pPr>
              <a:defRPr sz="1600"/>
            </a:lvl4pPr>
            <a:lvl5pPr marL="2114550" indent="-285750">
              <a:buFont typeface="Arial" panose="020B0604020202020204" pitchFamily="34" charset="0"/>
              <a:buChar cha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pie de página 4">
            <a:extLst>
              <a:ext uri="{FF2B5EF4-FFF2-40B4-BE49-F238E27FC236}">
                <a16:creationId xmlns:a16="http://schemas.microsoft.com/office/drawing/2014/main" id="{0AF3342B-A4D6-4CC8-9B65-9F347718E5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BAE4FC3-4372-4E57-B1DD-CD3109CE14A9}"/>
              </a:ext>
            </a:extLst>
          </p:cNvPr>
          <p:cNvSpPr>
            <a:spLocks noGrp="1"/>
          </p:cNvSpPr>
          <p:nvPr>
            <p:ph type="sldNum" sz="quarter" idx="12"/>
          </p:nvPr>
        </p:nvSpPr>
        <p:spPr/>
        <p:txBody>
          <a:bodyPr/>
          <a:lstStyle/>
          <a:p>
            <a:fld id="{7E521CDF-8771-4FA7-A9B5-52E63B385DC6}" type="slidenum">
              <a:rPr lang="es-ES" smtClean="0"/>
              <a:t>‹Nº›</a:t>
            </a:fld>
            <a:endParaRPr lang="es-ES"/>
          </a:p>
        </p:txBody>
      </p:sp>
      <p:sp>
        <p:nvSpPr>
          <p:cNvPr id="11" name="Título 1">
            <a:extLst>
              <a:ext uri="{FF2B5EF4-FFF2-40B4-BE49-F238E27FC236}">
                <a16:creationId xmlns:a16="http://schemas.microsoft.com/office/drawing/2014/main" id="{4CE42EF0-56A6-4658-B38A-B486778B45C9}"/>
              </a:ext>
            </a:extLst>
          </p:cNvPr>
          <p:cNvSpPr>
            <a:spLocks noGrp="1"/>
          </p:cNvSpPr>
          <p:nvPr>
            <p:ph type="title" hasCustomPrompt="1"/>
          </p:nvPr>
        </p:nvSpPr>
        <p:spPr>
          <a:xfrm>
            <a:off x="0" y="0"/>
            <a:ext cx="12192000" cy="897146"/>
          </a:xfrm>
          <a:prstGeom prst="rect">
            <a:avLst/>
          </a:prstGeom>
          <a:solidFill>
            <a:srgbClr val="7DBA00"/>
          </a:solidFill>
        </p:spPr>
        <p:txBody>
          <a:bodyPr>
            <a:normAutofit/>
          </a:bodyPr>
          <a:lstStyle>
            <a:lvl1pPr algn="ctr">
              <a:defRPr sz="2400" b="1">
                <a:solidFill>
                  <a:schemeClr val="bg1"/>
                </a:solidFill>
                <a:latin typeface="Corbel" panose="020B0503020204020204" pitchFamily="34" charset="0"/>
              </a:defRPr>
            </a:lvl1pPr>
          </a:lstStyle>
          <a:p>
            <a:r>
              <a:rPr lang="es-ES" dirty="0"/>
              <a:t>Índice de Contenidos</a:t>
            </a:r>
          </a:p>
        </p:txBody>
      </p:sp>
      <p:pic>
        <p:nvPicPr>
          <p:cNvPr id="12" name="Imagen 11" descr="Imagen que contiene dibujo&#10;&#10;Descripción generada automáticamente">
            <a:extLst>
              <a:ext uri="{FF2B5EF4-FFF2-40B4-BE49-F238E27FC236}">
                <a16:creationId xmlns:a16="http://schemas.microsoft.com/office/drawing/2014/main" id="{71B4C481-46F7-46ED-9022-FC577C959D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3" t="27896" r="2729" b="30564"/>
          <a:stretch/>
        </p:blipFill>
        <p:spPr>
          <a:xfrm>
            <a:off x="327804" y="6166355"/>
            <a:ext cx="2596551" cy="555120"/>
          </a:xfrm>
          <a:prstGeom prst="rect">
            <a:avLst/>
          </a:prstGeom>
        </p:spPr>
      </p:pic>
    </p:spTree>
    <p:extLst>
      <p:ext uri="{BB962C8B-B14F-4D97-AF65-F5344CB8AC3E}">
        <p14:creationId xmlns:p14="http://schemas.microsoft.com/office/powerpoint/2010/main" val="136485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FE64F-9941-4FFE-929B-28B2768B40C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67034606-E68D-46E1-93A1-38A216C4D06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E0A61D8F-9E37-4CAE-967D-1014BEE7C1AE}"/>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5" name="Marcador de pie de página 4">
            <a:extLst>
              <a:ext uri="{FF2B5EF4-FFF2-40B4-BE49-F238E27FC236}">
                <a16:creationId xmlns:a16="http://schemas.microsoft.com/office/drawing/2014/main" id="{16E993EC-A0D8-46D8-88A0-2B1C1510601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6BCFF5C-9DE0-4724-8580-6D23D2D5259C}"/>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332341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3445F-8430-4940-A91E-203D4F3151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0A26CD46-1F13-4225-BF85-6824E486C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00B4F2E-8F64-406A-8630-68AE4913B626}"/>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5" name="Marcador de pie de página 4">
            <a:extLst>
              <a:ext uri="{FF2B5EF4-FFF2-40B4-BE49-F238E27FC236}">
                <a16:creationId xmlns:a16="http://schemas.microsoft.com/office/drawing/2014/main" id="{D87CEB04-EF72-4A2E-9012-7B75D4A48855}"/>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34571E7-2DAF-4E05-883E-35C2985312BB}"/>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406549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D3B268-AAEC-44FF-AFEA-5FF17842185E}"/>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BAD2DC6-7595-49A0-8BA1-72279C5180F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3DF32DF2-C702-458D-8D5C-CE84057DDF5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D1BF0A46-9A85-4E78-A078-67DD03CF79E1}"/>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6" name="Marcador de pie de página 5">
            <a:extLst>
              <a:ext uri="{FF2B5EF4-FFF2-40B4-BE49-F238E27FC236}">
                <a16:creationId xmlns:a16="http://schemas.microsoft.com/office/drawing/2014/main" id="{F0DED514-54B1-4701-9726-685B33F55FC7}"/>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0FECB708-F51E-4CD7-94BF-C25B5EBE65CF}"/>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135150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482B7-B27C-4C98-A49F-51D706284E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AAE6808F-3CC3-4E2B-A77C-9A19C9AA04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9269952-5B8D-4B89-B28C-62A5108FD6E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E9BFA486-502A-4173-B10E-D3E754A4B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F1D100-CD57-4507-8D46-A0E4DB45DF6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A470C60D-AC8B-4B5C-A188-21AAA1573EC6}"/>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8" name="Marcador de pie de página 7">
            <a:extLst>
              <a:ext uri="{FF2B5EF4-FFF2-40B4-BE49-F238E27FC236}">
                <a16:creationId xmlns:a16="http://schemas.microsoft.com/office/drawing/2014/main" id="{23E40913-DCCF-485F-BCC9-13A2AD7FCEB8}"/>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779D2031-4126-4079-A103-5F199D893492}"/>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340779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141F3-FF51-4BF9-97B4-5AAB740DAF8D}"/>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D67FC190-CF55-41FF-BDDE-0A2C9C3F8411}"/>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4" name="Marcador de pie de página 3">
            <a:extLst>
              <a:ext uri="{FF2B5EF4-FFF2-40B4-BE49-F238E27FC236}">
                <a16:creationId xmlns:a16="http://schemas.microsoft.com/office/drawing/2014/main" id="{B02D302E-9EB0-446C-9C29-C14A93861DB6}"/>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C4B6998C-F6F2-464E-9C7B-FE63E7DC2C30}"/>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230092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ADBC63-F9F4-4BB4-B1A6-689DDC72150D}"/>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3" name="Marcador de pie de página 2">
            <a:extLst>
              <a:ext uri="{FF2B5EF4-FFF2-40B4-BE49-F238E27FC236}">
                <a16:creationId xmlns:a16="http://schemas.microsoft.com/office/drawing/2014/main" id="{EE0BAAC9-DF90-4364-AC22-60CA5F6E4463}"/>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1558490F-2AF6-4626-ADB6-0C77602E16F9}"/>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125151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3A559-4C16-42CF-B439-DFB49C9292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A12F681E-CFE5-4A48-8C5A-77BF5DCDA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7E04F282-A83B-4D1F-817C-E13FAD54D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7F4214-E484-4D6E-B527-A5E31E4927E0}"/>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6" name="Marcador de pie de página 5">
            <a:extLst>
              <a:ext uri="{FF2B5EF4-FFF2-40B4-BE49-F238E27FC236}">
                <a16:creationId xmlns:a16="http://schemas.microsoft.com/office/drawing/2014/main" id="{49CA8E83-19E3-44C0-8977-521221FB00EA}"/>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012AADBB-4D87-4815-AB47-4EE2DB3B26C4}"/>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402185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0816F-A6A7-49BE-8B82-6039FE8E5B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A1ADA59A-FCBE-4021-B9A3-C87F1F84F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801C153F-B326-42E6-8B23-29B325EA5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BE3676-9193-4610-91CD-044320E5F612}"/>
              </a:ext>
            </a:extLst>
          </p:cNvPr>
          <p:cNvSpPr>
            <a:spLocks noGrp="1"/>
          </p:cNvSpPr>
          <p:nvPr>
            <p:ph type="dt" sz="half" idx="10"/>
          </p:nvPr>
        </p:nvSpPr>
        <p:spPr/>
        <p:txBody>
          <a:bodyPr/>
          <a:lstStyle/>
          <a:p>
            <a:fld id="{537D12AF-93BB-4141-9203-45EAED7261BF}" type="datetimeFigureOut">
              <a:rPr lang="en-GB" smtClean="0"/>
              <a:t>24/05/2022</a:t>
            </a:fld>
            <a:endParaRPr lang="en-GB"/>
          </a:p>
        </p:txBody>
      </p:sp>
      <p:sp>
        <p:nvSpPr>
          <p:cNvPr id="6" name="Marcador de pie de página 5">
            <a:extLst>
              <a:ext uri="{FF2B5EF4-FFF2-40B4-BE49-F238E27FC236}">
                <a16:creationId xmlns:a16="http://schemas.microsoft.com/office/drawing/2014/main" id="{2DC5635B-8F5F-4338-8D98-42D5F410F81C}"/>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B133DC49-414E-47F0-B8D8-CCC7DFE4E4DC}"/>
              </a:ext>
            </a:extLst>
          </p:cNvPr>
          <p:cNvSpPr>
            <a:spLocks noGrp="1"/>
          </p:cNvSpPr>
          <p:nvPr>
            <p:ph type="sldNum" sz="quarter" idx="12"/>
          </p:nvPr>
        </p:nvSpPr>
        <p:spPr/>
        <p:txBody>
          <a:bodyPr/>
          <a:lstStyle/>
          <a:p>
            <a:fld id="{F1FA59FF-C6E4-436A-9555-7AF98225187C}" type="slidenum">
              <a:rPr lang="en-GB" smtClean="0"/>
              <a:t>‹Nº›</a:t>
            </a:fld>
            <a:endParaRPr lang="en-GB"/>
          </a:p>
        </p:txBody>
      </p:sp>
    </p:spTree>
    <p:extLst>
      <p:ext uri="{BB962C8B-B14F-4D97-AF65-F5344CB8AC3E}">
        <p14:creationId xmlns:p14="http://schemas.microsoft.com/office/powerpoint/2010/main" val="420756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2925F6-1EBF-40F1-9822-5E32CCB70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50FEF114-AE56-4E56-94C6-65B752D19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A033CA4C-9824-40CD-A1EE-E59D4D812C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D12AF-93BB-4141-9203-45EAED7261BF}" type="datetimeFigureOut">
              <a:rPr lang="en-GB" smtClean="0"/>
              <a:t>24/05/2022</a:t>
            </a:fld>
            <a:endParaRPr lang="en-GB"/>
          </a:p>
        </p:txBody>
      </p:sp>
      <p:sp>
        <p:nvSpPr>
          <p:cNvPr id="5" name="Marcador de pie de página 4">
            <a:extLst>
              <a:ext uri="{FF2B5EF4-FFF2-40B4-BE49-F238E27FC236}">
                <a16:creationId xmlns:a16="http://schemas.microsoft.com/office/drawing/2014/main" id="{31B2F47E-C98B-4AE9-BDCC-0AEB47A058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A7FA61C1-A355-4C1A-A403-128996A77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A59FF-C6E4-436A-9555-7AF98225187C}" type="slidenum">
              <a:rPr lang="en-GB" smtClean="0"/>
              <a:t>‹Nº›</a:t>
            </a:fld>
            <a:endParaRPr lang="en-GB"/>
          </a:p>
        </p:txBody>
      </p:sp>
    </p:spTree>
    <p:extLst>
      <p:ext uri="{BB962C8B-B14F-4D97-AF65-F5344CB8AC3E}">
        <p14:creationId xmlns:p14="http://schemas.microsoft.com/office/powerpoint/2010/main" val="275000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nterfaz de usuario gráfica, Aplicación&#10;&#10;Descripción generada automáticamente">
            <a:extLst>
              <a:ext uri="{FF2B5EF4-FFF2-40B4-BE49-F238E27FC236}">
                <a16:creationId xmlns:a16="http://schemas.microsoft.com/office/drawing/2014/main" id="{88E4F1E8-5E78-4540-B578-0F045E07F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751" y="-735121"/>
            <a:ext cx="5361418" cy="7722043"/>
          </a:xfrm>
          <a:prstGeom prst="rect">
            <a:avLst/>
          </a:prstGeom>
          <a:scene3d>
            <a:camera prst="isometricTopUp">
              <a:rot lat="19476224" lon="18883146" rev="2400000"/>
            </a:camera>
            <a:lightRig rig="threePt" dir="t"/>
          </a:scene3d>
          <a:sp3d prstMaterial="plastic">
            <a:bevelT h="565150"/>
            <a:bevelB prst="angle"/>
          </a:sp3d>
        </p:spPr>
      </p:pic>
      <p:sp>
        <p:nvSpPr>
          <p:cNvPr id="6" name="CuadroTexto 5">
            <a:extLst>
              <a:ext uri="{FF2B5EF4-FFF2-40B4-BE49-F238E27FC236}">
                <a16:creationId xmlns:a16="http://schemas.microsoft.com/office/drawing/2014/main" id="{1586920A-2A20-439E-81D7-844E018DA9DE}"/>
              </a:ext>
            </a:extLst>
          </p:cNvPr>
          <p:cNvSpPr txBox="1"/>
          <p:nvPr/>
        </p:nvSpPr>
        <p:spPr>
          <a:xfrm>
            <a:off x="6482443" y="5691573"/>
            <a:ext cx="5504967" cy="1046440"/>
          </a:xfrm>
          <a:prstGeom prst="rect">
            <a:avLst/>
          </a:prstGeom>
          <a:noFill/>
          <a:ln>
            <a:noFill/>
          </a:ln>
          <a:effectLst/>
        </p:spPr>
        <p:txBody>
          <a:bodyPr wrap="square" rtlCol="0">
            <a:spAutoFit/>
          </a:bodyPr>
          <a:lstStyle/>
          <a:p>
            <a:pPr algn="r"/>
            <a:r>
              <a:rPr lang="es-ES" sz="2400" spc="300" dirty="0">
                <a:solidFill>
                  <a:schemeClr val="accent6">
                    <a:lumMod val="75000"/>
                  </a:schemeClr>
                </a:solidFill>
                <a:effectLst>
                  <a:outerShdw blurRad="38100" dist="38100" dir="2700000" algn="tl">
                    <a:srgbClr val="000000">
                      <a:alpha val="43137"/>
                    </a:srgbClr>
                  </a:outerShdw>
                </a:effectLst>
                <a:latin typeface="+mn-lt"/>
              </a:rPr>
              <a:t>Miguel </a:t>
            </a:r>
            <a:r>
              <a:rPr lang="es-ES" sz="2400" spc="300" dirty="0">
                <a:solidFill>
                  <a:schemeClr val="accent6">
                    <a:lumMod val="75000"/>
                  </a:schemeClr>
                </a:solidFill>
                <a:effectLst>
                  <a:outerShdw blurRad="38100" dist="38100" dir="2700000" algn="tl">
                    <a:srgbClr val="000000">
                      <a:alpha val="43137"/>
                    </a:srgbClr>
                  </a:outerShdw>
                </a:effectLst>
              </a:rPr>
              <a:t>Ángel </a:t>
            </a:r>
            <a:r>
              <a:rPr lang="es-ES" sz="2400" spc="300" dirty="0">
                <a:solidFill>
                  <a:schemeClr val="accent6">
                    <a:lumMod val="75000"/>
                  </a:schemeClr>
                </a:solidFill>
                <a:effectLst>
                  <a:outerShdw blurRad="38100" dist="38100" dir="2700000" algn="tl">
                    <a:srgbClr val="000000">
                      <a:alpha val="43137"/>
                    </a:srgbClr>
                  </a:outerShdw>
                </a:effectLst>
                <a:latin typeface="+mn-lt"/>
              </a:rPr>
              <a:t>Páez</a:t>
            </a:r>
            <a:br>
              <a:rPr lang="es-ES" sz="2000" spc="300" dirty="0">
                <a:solidFill>
                  <a:schemeClr val="accent6">
                    <a:lumMod val="75000"/>
                  </a:schemeClr>
                </a:solidFill>
                <a:effectLst>
                  <a:outerShdw blurRad="38100" dist="38100" dir="2700000" algn="tl">
                    <a:srgbClr val="000000">
                      <a:alpha val="43137"/>
                    </a:srgbClr>
                  </a:outerShdw>
                </a:effectLst>
                <a:latin typeface="+mn-lt"/>
              </a:rPr>
            </a:br>
            <a:r>
              <a:rPr lang="es-ES" sz="2000" spc="300" dirty="0">
                <a:solidFill>
                  <a:schemeClr val="accent6">
                    <a:lumMod val="75000"/>
                  </a:schemeClr>
                </a:solidFill>
                <a:effectLst>
                  <a:outerShdw blurRad="38100" dist="38100" dir="2700000" algn="tl">
                    <a:srgbClr val="000000">
                      <a:alpha val="43137"/>
                    </a:srgbClr>
                  </a:outerShdw>
                </a:effectLst>
              </a:rPr>
              <a:t>Ingeniero técnico</a:t>
            </a:r>
            <a:r>
              <a:rPr lang="es-ES" spc="300" dirty="0">
                <a:solidFill>
                  <a:schemeClr val="accent6">
                    <a:lumMod val="75000"/>
                  </a:schemeClr>
                </a:solidFill>
                <a:effectLst>
                  <a:outerShdw blurRad="38100" dist="38100" dir="2700000" algn="tl">
                    <a:srgbClr val="000000">
                      <a:alpha val="43137"/>
                    </a:srgbClr>
                  </a:outerShdw>
                </a:effectLst>
                <a:latin typeface="+mn-lt"/>
              </a:rPr>
              <a:t>. Delegado Adjunto de ANEFHOP</a:t>
            </a:r>
            <a:endParaRPr lang="en-GB" sz="2000" dirty="0">
              <a:solidFill>
                <a:schemeClr val="accent6">
                  <a:lumMod val="75000"/>
                </a:schemeClr>
              </a:solidFill>
            </a:endParaRPr>
          </a:p>
        </p:txBody>
      </p:sp>
      <p:sp>
        <p:nvSpPr>
          <p:cNvPr id="2" name="CuadroTexto 1">
            <a:extLst>
              <a:ext uri="{FF2B5EF4-FFF2-40B4-BE49-F238E27FC236}">
                <a16:creationId xmlns:a16="http://schemas.microsoft.com/office/drawing/2014/main" id="{A453FD46-9A10-41AB-A3A6-A722641BF3A8}"/>
              </a:ext>
            </a:extLst>
          </p:cNvPr>
          <p:cNvSpPr txBox="1"/>
          <p:nvPr/>
        </p:nvSpPr>
        <p:spPr>
          <a:xfrm>
            <a:off x="3861707" y="4123284"/>
            <a:ext cx="8125703" cy="1200329"/>
          </a:xfrm>
          <a:prstGeom prst="rect">
            <a:avLst/>
          </a:prstGeom>
          <a:noFill/>
          <a:ln>
            <a:noFill/>
          </a:ln>
          <a:effectLst/>
        </p:spPr>
        <p:txBody>
          <a:bodyPr wrap="square" rtlCol="0">
            <a:spAutoFit/>
          </a:bodyPr>
          <a:lstStyle>
            <a:defPPr>
              <a:defRPr lang="en-US"/>
            </a:defPPr>
            <a:lvl1pPr algn="r">
              <a:defRPr sz="2400" spc="300">
                <a:solidFill>
                  <a:schemeClr val="accent6">
                    <a:lumMod val="75000"/>
                  </a:schemeClr>
                </a:solidFill>
                <a:effectLst>
                  <a:outerShdw blurRad="38100" dist="38100" dir="2700000" algn="tl">
                    <a:srgbClr val="000000">
                      <a:alpha val="43137"/>
                    </a:srgbClr>
                  </a:outerShdw>
                </a:effectLst>
              </a:defRPr>
            </a:lvl1pPr>
          </a:lstStyle>
          <a:p>
            <a:pPr algn="l"/>
            <a:r>
              <a:rPr lang="es-ES" sz="3600" b="1" dirty="0"/>
              <a:t>Tipificación del hormigón.</a:t>
            </a:r>
          </a:p>
          <a:p>
            <a:pPr algn="l"/>
            <a:r>
              <a:rPr lang="es-ES" sz="3600" b="1" dirty="0"/>
              <a:t>Hormigones incluidos y excluidos.</a:t>
            </a:r>
            <a:endParaRPr lang="en-GB" sz="3600" b="1" dirty="0"/>
          </a:p>
        </p:txBody>
      </p:sp>
    </p:spTree>
    <p:extLst>
      <p:ext uri="{BB962C8B-B14F-4D97-AF65-F5344CB8AC3E}">
        <p14:creationId xmlns:p14="http://schemas.microsoft.com/office/powerpoint/2010/main" val="68214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10B90E1-7317-B3EC-8573-6CF01B04F92C}"/>
              </a:ext>
            </a:extLst>
          </p:cNvPr>
          <p:cNvSpPr>
            <a:spLocks noGrp="1"/>
          </p:cNvSpPr>
          <p:nvPr>
            <p:ph type="title"/>
          </p:nvPr>
        </p:nvSpPr>
        <p:spPr/>
        <p:txBody>
          <a:bodyPr/>
          <a:lstStyle/>
          <a:p>
            <a:r>
              <a:rPr lang="es-ES" sz="2400" spc="300" dirty="0">
                <a:effectLst>
                  <a:outerShdw blurRad="38100" dist="38100" dir="2700000" algn="tl">
                    <a:srgbClr val="000000">
                      <a:alpha val="43137"/>
                    </a:srgbClr>
                  </a:outerShdw>
                </a:effectLst>
                <a:latin typeface="+mn-lt"/>
              </a:rPr>
              <a:t>T-R/</a:t>
            </a:r>
            <a:r>
              <a:rPr lang="es-ES" spc="300" dirty="0">
                <a:effectLst>
                  <a:outerShdw blurRad="38100" dist="38100" dir="2700000" algn="tl">
                    <a:srgbClr val="000000">
                      <a:alpha val="43137"/>
                    </a:srgbClr>
                  </a:outerShdw>
                </a:effectLst>
                <a:latin typeface="+mn-lt"/>
              </a:rPr>
              <a:t>C</a:t>
            </a:r>
            <a:r>
              <a:rPr lang="es-ES" sz="2400" spc="300" dirty="0">
                <a:effectLst>
                  <a:outerShdw blurRad="38100" dist="38100" dir="2700000" algn="tl">
                    <a:srgbClr val="000000">
                      <a:alpha val="43137"/>
                    </a:srgbClr>
                  </a:outerShdw>
                </a:effectLst>
                <a:latin typeface="+mn-lt"/>
              </a:rPr>
              <a:t>/</a:t>
            </a:r>
            <a:r>
              <a:rPr lang="es-ES" spc="300" dirty="0">
                <a:effectLst>
                  <a:outerShdw blurRad="38100" dist="38100" dir="2700000" algn="tl">
                    <a:srgbClr val="000000">
                      <a:alpha val="43137"/>
                    </a:srgbClr>
                  </a:outerShdw>
                </a:effectLst>
                <a:latin typeface="+mn-lt"/>
              </a:rPr>
              <a:t>TM</a:t>
            </a:r>
            <a:r>
              <a:rPr lang="es-ES" sz="2400" spc="300" dirty="0">
                <a:effectLst>
                  <a:outerShdw blurRad="38100" dist="38100" dir="2700000" algn="tl">
                    <a:srgbClr val="000000">
                      <a:alpha val="43137"/>
                    </a:srgbClr>
                  </a:outerShdw>
                </a:effectLst>
                <a:latin typeface="+mn-lt"/>
              </a:rPr>
              <a:t>/</a:t>
            </a:r>
            <a:r>
              <a:rPr lang="es-ES" sz="3200" spc="300" dirty="0">
                <a:solidFill>
                  <a:srgbClr val="FF0000"/>
                </a:solidFill>
                <a:effectLst>
                  <a:outerShdw blurRad="38100" dist="38100" dir="2700000" algn="tl">
                    <a:srgbClr val="000000">
                      <a:alpha val="43137"/>
                    </a:srgbClr>
                  </a:outerShdw>
                </a:effectLst>
                <a:latin typeface="+mn-lt"/>
              </a:rPr>
              <a:t>A</a:t>
            </a:r>
            <a:endParaRPr lang="es-ES" dirty="0"/>
          </a:p>
        </p:txBody>
      </p:sp>
      <p:pic>
        <p:nvPicPr>
          <p:cNvPr id="6" name="Imagen 5">
            <a:extLst>
              <a:ext uri="{FF2B5EF4-FFF2-40B4-BE49-F238E27FC236}">
                <a16:creationId xmlns:a16="http://schemas.microsoft.com/office/drawing/2014/main" id="{03B393A8-4ED6-0303-0FD6-2872FA84DD60}"/>
              </a:ext>
            </a:extLst>
          </p:cNvPr>
          <p:cNvPicPr>
            <a:picLocks noChangeAspect="1"/>
          </p:cNvPicPr>
          <p:nvPr/>
        </p:nvPicPr>
        <p:blipFill>
          <a:blip r:embed="rId3"/>
          <a:stretch>
            <a:fillRect/>
          </a:stretch>
        </p:blipFill>
        <p:spPr>
          <a:xfrm>
            <a:off x="0" y="739351"/>
            <a:ext cx="12192000" cy="5379297"/>
          </a:xfrm>
          <a:prstGeom prst="rect">
            <a:avLst/>
          </a:prstGeom>
        </p:spPr>
      </p:pic>
    </p:spTree>
    <p:extLst>
      <p:ext uri="{BB962C8B-B14F-4D97-AF65-F5344CB8AC3E}">
        <p14:creationId xmlns:p14="http://schemas.microsoft.com/office/powerpoint/2010/main" val="26899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41AB08B-308D-A376-0970-240FEE7E6EB8}"/>
              </a:ext>
            </a:extLst>
          </p:cNvPr>
          <p:cNvSpPr>
            <a:spLocks noGrp="1"/>
          </p:cNvSpPr>
          <p:nvPr>
            <p:ph type="title"/>
          </p:nvPr>
        </p:nvSpPr>
        <p:spPr>
          <a:xfrm>
            <a:off x="0" y="0"/>
            <a:ext cx="12192000" cy="693019"/>
          </a:xfrm>
        </p:spPr>
        <p:txBody>
          <a:bodyPr/>
          <a:lstStyle/>
          <a:p>
            <a:r>
              <a:rPr lang="es-ES" dirty="0">
                <a:effectLst>
                  <a:outerShdw blurRad="38100" dist="38100" dir="2700000" algn="tl">
                    <a:srgbClr val="000000">
                      <a:alpha val="43137"/>
                    </a:srgbClr>
                  </a:outerShdw>
                </a:effectLst>
                <a:latin typeface="+mn-lt"/>
              </a:rPr>
              <a:t>CodE  - Tipificación del hormigón autocompactante – Apdo. 33.6</a:t>
            </a:r>
            <a:endParaRPr lang="es-ES" dirty="0"/>
          </a:p>
        </p:txBody>
      </p:sp>
      <p:sp>
        <p:nvSpPr>
          <p:cNvPr id="9" name="CuadroTexto 8">
            <a:extLst>
              <a:ext uri="{FF2B5EF4-FFF2-40B4-BE49-F238E27FC236}">
                <a16:creationId xmlns:a16="http://schemas.microsoft.com/office/drawing/2014/main" id="{67A7D754-8168-A86C-7AE3-EBDFD796E794}"/>
              </a:ext>
            </a:extLst>
          </p:cNvPr>
          <p:cNvSpPr txBox="1"/>
          <p:nvPr/>
        </p:nvSpPr>
        <p:spPr>
          <a:xfrm>
            <a:off x="230642" y="1586689"/>
            <a:ext cx="5165921" cy="471637"/>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T-R/(AC-SF+AC-V+AC-P+AC-SR)/TM/A</a:t>
            </a:r>
          </a:p>
        </p:txBody>
      </p:sp>
      <p:pic>
        <p:nvPicPr>
          <p:cNvPr id="11" name="Imagen 10">
            <a:extLst>
              <a:ext uri="{FF2B5EF4-FFF2-40B4-BE49-F238E27FC236}">
                <a16:creationId xmlns:a16="http://schemas.microsoft.com/office/drawing/2014/main" id="{36444A86-4366-C24A-8DE8-3C3749E2D7ED}"/>
              </a:ext>
            </a:extLst>
          </p:cNvPr>
          <p:cNvPicPr>
            <a:picLocks noChangeAspect="1"/>
          </p:cNvPicPr>
          <p:nvPr/>
        </p:nvPicPr>
        <p:blipFill>
          <a:blip r:embed="rId3"/>
          <a:stretch>
            <a:fillRect/>
          </a:stretch>
        </p:blipFill>
        <p:spPr>
          <a:xfrm>
            <a:off x="6795436" y="1018943"/>
            <a:ext cx="5165921" cy="1312371"/>
          </a:xfrm>
          <a:prstGeom prst="rect">
            <a:avLst/>
          </a:prstGeom>
        </p:spPr>
      </p:pic>
      <p:pic>
        <p:nvPicPr>
          <p:cNvPr id="13" name="Imagen 12">
            <a:extLst>
              <a:ext uri="{FF2B5EF4-FFF2-40B4-BE49-F238E27FC236}">
                <a16:creationId xmlns:a16="http://schemas.microsoft.com/office/drawing/2014/main" id="{D45C6730-BBD1-0E03-9360-19D6F921E428}"/>
              </a:ext>
            </a:extLst>
          </p:cNvPr>
          <p:cNvPicPr>
            <a:picLocks noChangeAspect="1"/>
          </p:cNvPicPr>
          <p:nvPr/>
        </p:nvPicPr>
        <p:blipFill>
          <a:blip r:embed="rId4"/>
          <a:stretch>
            <a:fillRect/>
          </a:stretch>
        </p:blipFill>
        <p:spPr>
          <a:xfrm>
            <a:off x="6795435" y="2403455"/>
            <a:ext cx="5207677" cy="1330142"/>
          </a:xfrm>
          <a:prstGeom prst="rect">
            <a:avLst/>
          </a:prstGeom>
        </p:spPr>
      </p:pic>
      <p:pic>
        <p:nvPicPr>
          <p:cNvPr id="15" name="Imagen 14">
            <a:extLst>
              <a:ext uri="{FF2B5EF4-FFF2-40B4-BE49-F238E27FC236}">
                <a16:creationId xmlns:a16="http://schemas.microsoft.com/office/drawing/2014/main" id="{1A998259-BCFE-A6A2-3A47-C00AAFD4A617}"/>
              </a:ext>
            </a:extLst>
          </p:cNvPr>
          <p:cNvPicPr>
            <a:picLocks noChangeAspect="1"/>
          </p:cNvPicPr>
          <p:nvPr/>
        </p:nvPicPr>
        <p:blipFill>
          <a:blip r:embed="rId5"/>
          <a:stretch>
            <a:fillRect/>
          </a:stretch>
        </p:blipFill>
        <p:spPr>
          <a:xfrm>
            <a:off x="6837190" y="3791332"/>
            <a:ext cx="5165921" cy="1600708"/>
          </a:xfrm>
          <a:prstGeom prst="rect">
            <a:avLst/>
          </a:prstGeom>
        </p:spPr>
      </p:pic>
      <p:pic>
        <p:nvPicPr>
          <p:cNvPr id="17" name="Imagen 16">
            <a:extLst>
              <a:ext uri="{FF2B5EF4-FFF2-40B4-BE49-F238E27FC236}">
                <a16:creationId xmlns:a16="http://schemas.microsoft.com/office/drawing/2014/main" id="{8D0BC34B-E677-8E02-335D-78276AF657DB}"/>
              </a:ext>
            </a:extLst>
          </p:cNvPr>
          <p:cNvPicPr>
            <a:picLocks noChangeAspect="1"/>
          </p:cNvPicPr>
          <p:nvPr/>
        </p:nvPicPr>
        <p:blipFill>
          <a:blip r:embed="rId6"/>
          <a:stretch>
            <a:fillRect/>
          </a:stretch>
        </p:blipFill>
        <p:spPr>
          <a:xfrm>
            <a:off x="6853891" y="5559686"/>
            <a:ext cx="5165921" cy="801860"/>
          </a:xfrm>
          <a:prstGeom prst="rect">
            <a:avLst/>
          </a:prstGeom>
        </p:spPr>
      </p:pic>
      <p:sp>
        <p:nvSpPr>
          <p:cNvPr id="19" name="CuadroTexto 18">
            <a:extLst>
              <a:ext uri="{FF2B5EF4-FFF2-40B4-BE49-F238E27FC236}">
                <a16:creationId xmlns:a16="http://schemas.microsoft.com/office/drawing/2014/main" id="{89F72B34-BB46-FCE5-7988-22D60608AD69}"/>
              </a:ext>
            </a:extLst>
          </p:cNvPr>
          <p:cNvSpPr txBox="1"/>
          <p:nvPr/>
        </p:nvSpPr>
        <p:spPr>
          <a:xfrm>
            <a:off x="188888" y="2557323"/>
            <a:ext cx="6094638" cy="2862322"/>
          </a:xfrm>
          <a:prstGeom prst="rect">
            <a:avLst/>
          </a:prstGeom>
          <a:noFill/>
          <a:ln>
            <a:solidFill>
              <a:schemeClr val="accent6"/>
            </a:solidFill>
          </a:ln>
        </p:spPr>
        <p:txBody>
          <a:bodyPr wrap="square">
            <a:spAutoFit/>
          </a:bodyPr>
          <a:lstStyle/>
          <a:p>
            <a:pPr algn="just"/>
            <a:r>
              <a:rPr lang="es-ES" dirty="0"/>
              <a:t>En general se considera la clase AC-SF1 como la más adecuada para los elementos que se construyen habitualmente.</a:t>
            </a:r>
          </a:p>
          <a:p>
            <a:pPr algn="just"/>
            <a:endParaRPr lang="es-ES" dirty="0"/>
          </a:p>
          <a:p>
            <a:pPr algn="just"/>
            <a:endParaRPr lang="es-ES" dirty="0"/>
          </a:p>
          <a:p>
            <a:pPr algn="just"/>
            <a:r>
              <a:rPr lang="es-ES" dirty="0"/>
              <a:t>La dirección facultativa, en función de la aplicación a la que  esté destinado el hormigón, decidirá las características de autocompactabilidad a controlar y la frecuencia de control de las mismas. Como mínimo, </a:t>
            </a:r>
            <a:r>
              <a:rPr lang="es-ES" b="1" dirty="0">
                <a:solidFill>
                  <a:schemeClr val="accent1"/>
                </a:solidFill>
              </a:rPr>
              <a:t>deberían</a:t>
            </a:r>
            <a:r>
              <a:rPr lang="es-ES" dirty="0"/>
              <a:t> controlarse:</a:t>
            </a:r>
          </a:p>
          <a:p>
            <a:pPr algn="just"/>
            <a:r>
              <a:rPr lang="es-ES" dirty="0"/>
              <a:t>− </a:t>
            </a:r>
            <a:r>
              <a:rPr lang="es-ES" b="1" dirty="0">
                <a:solidFill>
                  <a:schemeClr val="accent1"/>
                </a:solidFill>
              </a:rPr>
              <a:t>la </a:t>
            </a:r>
            <a:r>
              <a:rPr lang="es-ES" b="1" dirty="0" err="1">
                <a:solidFill>
                  <a:schemeClr val="accent1"/>
                </a:solidFill>
              </a:rPr>
              <a:t>ﬂuidez</a:t>
            </a:r>
            <a:r>
              <a:rPr lang="es-ES" dirty="0"/>
              <a:t>, mediante la determinación del escurrimiento,</a:t>
            </a:r>
          </a:p>
          <a:p>
            <a:pPr algn="just"/>
            <a:r>
              <a:rPr lang="es-ES" dirty="0"/>
              <a:t>− </a:t>
            </a:r>
            <a:r>
              <a:rPr lang="es-ES" b="1" dirty="0">
                <a:solidFill>
                  <a:schemeClr val="accent1"/>
                </a:solidFill>
              </a:rPr>
              <a:t>la capacidad de paso</a:t>
            </a:r>
            <a:r>
              <a:rPr lang="es-ES" dirty="0"/>
              <a:t>, mediante el ensayo del anillo japonés.</a:t>
            </a:r>
          </a:p>
        </p:txBody>
      </p:sp>
      <p:sp>
        <p:nvSpPr>
          <p:cNvPr id="20" name="Rectángulo 19">
            <a:extLst>
              <a:ext uri="{FF2B5EF4-FFF2-40B4-BE49-F238E27FC236}">
                <a16:creationId xmlns:a16="http://schemas.microsoft.com/office/drawing/2014/main" id="{AE5240CE-8E37-4B13-7B0C-261C38C41D2A}"/>
              </a:ext>
            </a:extLst>
          </p:cNvPr>
          <p:cNvSpPr/>
          <p:nvPr/>
        </p:nvSpPr>
        <p:spPr>
          <a:xfrm>
            <a:off x="6795435" y="1457468"/>
            <a:ext cx="5165921" cy="294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2E5A2973-76A2-1944-F2E3-D5AC8F247B2E}"/>
              </a:ext>
            </a:extLst>
          </p:cNvPr>
          <p:cNvSpPr/>
          <p:nvPr/>
        </p:nvSpPr>
        <p:spPr>
          <a:xfrm>
            <a:off x="6795436" y="1018943"/>
            <a:ext cx="5165921" cy="1302559"/>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7A939BD7-B55A-0836-E4D7-1E0CA0D80B4C}"/>
              </a:ext>
            </a:extLst>
          </p:cNvPr>
          <p:cNvSpPr/>
          <p:nvPr/>
        </p:nvSpPr>
        <p:spPr>
          <a:xfrm>
            <a:off x="6837190" y="3813405"/>
            <a:ext cx="5153395" cy="1600707"/>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DC3ECDED-D310-E47E-3CBA-CF79FC332DDE}"/>
              </a:ext>
            </a:extLst>
          </p:cNvPr>
          <p:cNvSpPr/>
          <p:nvPr/>
        </p:nvSpPr>
        <p:spPr>
          <a:xfrm>
            <a:off x="230642" y="1006098"/>
            <a:ext cx="2050181" cy="471637"/>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T-R/AC/TM/A</a:t>
            </a:r>
          </a:p>
        </p:txBody>
      </p:sp>
      <p:pic>
        <p:nvPicPr>
          <p:cNvPr id="2" name="Imagen 1">
            <a:extLst>
              <a:ext uri="{FF2B5EF4-FFF2-40B4-BE49-F238E27FC236}">
                <a16:creationId xmlns:a16="http://schemas.microsoft.com/office/drawing/2014/main" id="{09D230F9-8324-0BF3-8CBC-EE2CB2C66EE7}"/>
              </a:ext>
            </a:extLst>
          </p:cNvPr>
          <p:cNvPicPr>
            <a:picLocks noChangeAspect="1"/>
          </p:cNvPicPr>
          <p:nvPr/>
        </p:nvPicPr>
        <p:blipFill>
          <a:blip r:embed="rId7"/>
          <a:stretch>
            <a:fillRect/>
          </a:stretch>
        </p:blipFill>
        <p:spPr>
          <a:xfrm>
            <a:off x="7516050" y="1959607"/>
            <a:ext cx="1211318" cy="907319"/>
          </a:xfrm>
          <a:prstGeom prst="rect">
            <a:avLst/>
          </a:prstGeom>
        </p:spPr>
      </p:pic>
      <p:pic>
        <p:nvPicPr>
          <p:cNvPr id="4" name="Imagen 3">
            <a:extLst>
              <a:ext uri="{FF2B5EF4-FFF2-40B4-BE49-F238E27FC236}">
                <a16:creationId xmlns:a16="http://schemas.microsoft.com/office/drawing/2014/main" id="{2575CB90-25A9-968A-DEBF-F3386F76CDF4}"/>
              </a:ext>
            </a:extLst>
          </p:cNvPr>
          <p:cNvPicPr>
            <a:picLocks noChangeAspect="1"/>
          </p:cNvPicPr>
          <p:nvPr/>
        </p:nvPicPr>
        <p:blipFill>
          <a:blip r:embed="rId8"/>
          <a:stretch>
            <a:fillRect/>
          </a:stretch>
        </p:blipFill>
        <p:spPr>
          <a:xfrm>
            <a:off x="7717704" y="3769260"/>
            <a:ext cx="808010" cy="808010"/>
          </a:xfrm>
          <a:prstGeom prst="rect">
            <a:avLst/>
          </a:prstGeom>
        </p:spPr>
      </p:pic>
      <p:pic>
        <p:nvPicPr>
          <p:cNvPr id="5" name="Imagen 4">
            <a:extLst>
              <a:ext uri="{FF2B5EF4-FFF2-40B4-BE49-F238E27FC236}">
                <a16:creationId xmlns:a16="http://schemas.microsoft.com/office/drawing/2014/main" id="{2AB09FFB-F510-8917-07FB-562783DEC874}"/>
              </a:ext>
            </a:extLst>
          </p:cNvPr>
          <p:cNvPicPr>
            <a:picLocks noChangeAspect="1"/>
          </p:cNvPicPr>
          <p:nvPr/>
        </p:nvPicPr>
        <p:blipFill>
          <a:blip r:embed="rId9"/>
          <a:stretch>
            <a:fillRect/>
          </a:stretch>
        </p:blipFill>
        <p:spPr>
          <a:xfrm>
            <a:off x="7699620" y="4631673"/>
            <a:ext cx="1093790" cy="760367"/>
          </a:xfrm>
          <a:prstGeom prst="rect">
            <a:avLst/>
          </a:prstGeom>
        </p:spPr>
      </p:pic>
    </p:spTree>
    <p:extLst>
      <p:ext uri="{BB962C8B-B14F-4D97-AF65-F5344CB8AC3E}">
        <p14:creationId xmlns:p14="http://schemas.microsoft.com/office/powerpoint/2010/main" val="21999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F7655BD-2132-436F-6346-4CF53980EBD9}"/>
              </a:ext>
            </a:extLst>
          </p:cNvPr>
          <p:cNvSpPr>
            <a:spLocks noGrp="1"/>
          </p:cNvSpPr>
          <p:nvPr>
            <p:ph type="title"/>
          </p:nvPr>
        </p:nvSpPr>
        <p:spPr>
          <a:xfrm>
            <a:off x="0" y="0"/>
            <a:ext cx="12192000" cy="775504"/>
          </a:xfrm>
        </p:spPr>
        <p:txBody>
          <a:bodyPr/>
          <a:lstStyle/>
          <a:p>
            <a:r>
              <a:rPr lang="es-ES" dirty="0">
                <a:effectLst>
                  <a:outerShdw blurRad="38100" dist="38100" dir="2700000" algn="tl">
                    <a:srgbClr val="000000">
                      <a:alpha val="43137"/>
                    </a:srgbClr>
                  </a:outerShdw>
                </a:effectLst>
                <a:latin typeface="+mn-lt"/>
              </a:rPr>
              <a:t>CodE  - Tipificación del hormigón con árido reciclado – Apdo. 30.8</a:t>
            </a:r>
            <a:endParaRPr lang="es-ES" dirty="0"/>
          </a:p>
        </p:txBody>
      </p:sp>
      <p:sp>
        <p:nvSpPr>
          <p:cNvPr id="7" name="CuadroTexto 6">
            <a:extLst>
              <a:ext uri="{FF2B5EF4-FFF2-40B4-BE49-F238E27FC236}">
                <a16:creationId xmlns:a16="http://schemas.microsoft.com/office/drawing/2014/main" id="{6FBF9017-1C7E-C8FA-61E9-82DE2EB8D252}"/>
              </a:ext>
            </a:extLst>
          </p:cNvPr>
          <p:cNvSpPr txBox="1"/>
          <p:nvPr/>
        </p:nvSpPr>
        <p:spPr>
          <a:xfrm>
            <a:off x="257475" y="918003"/>
            <a:ext cx="10949650" cy="646331"/>
          </a:xfrm>
          <a:prstGeom prst="rect">
            <a:avLst/>
          </a:prstGeom>
          <a:noFill/>
        </p:spPr>
        <p:txBody>
          <a:bodyPr wrap="square">
            <a:spAutoFit/>
          </a:bodyPr>
          <a:lstStyle/>
          <a:p>
            <a:r>
              <a:rPr lang="es-ES" dirty="0"/>
              <a:t>A los efectos de este Código, se define como  árido reciclado al árido obtenido como producto de una operación de reciclado de residuos de hormigón, permitiéndose únicamente la utilización de árido grueso reciclado.</a:t>
            </a:r>
          </a:p>
        </p:txBody>
      </p:sp>
      <p:sp>
        <p:nvSpPr>
          <p:cNvPr id="9" name="CuadroTexto 8">
            <a:extLst>
              <a:ext uri="{FF2B5EF4-FFF2-40B4-BE49-F238E27FC236}">
                <a16:creationId xmlns:a16="http://schemas.microsoft.com/office/drawing/2014/main" id="{E60F922C-2377-F5BB-CBAD-B31F96277786}"/>
              </a:ext>
            </a:extLst>
          </p:cNvPr>
          <p:cNvSpPr txBox="1"/>
          <p:nvPr/>
        </p:nvSpPr>
        <p:spPr>
          <a:xfrm>
            <a:off x="257475" y="1652442"/>
            <a:ext cx="10949650" cy="830997"/>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dirty="0"/>
              <a:t>Para hormigones estructurales no se contemplan porcentajes de sustitución superiores al 20%; excepto para el hormigón de limpieza que permite hasta un 100%. </a:t>
            </a:r>
          </a:p>
        </p:txBody>
      </p:sp>
      <p:sp>
        <p:nvSpPr>
          <p:cNvPr id="11" name="CuadroTexto 10">
            <a:extLst>
              <a:ext uri="{FF2B5EF4-FFF2-40B4-BE49-F238E27FC236}">
                <a16:creationId xmlns:a16="http://schemas.microsoft.com/office/drawing/2014/main" id="{151EBE29-3C14-1284-8C67-849409D64033}"/>
              </a:ext>
            </a:extLst>
          </p:cNvPr>
          <p:cNvSpPr txBox="1"/>
          <p:nvPr/>
        </p:nvSpPr>
        <p:spPr>
          <a:xfrm>
            <a:off x="257475" y="4582545"/>
            <a:ext cx="2381552" cy="400110"/>
          </a:xfrm>
          <a:prstGeom prst="rect">
            <a:avLst/>
          </a:prstGeom>
          <a:noFill/>
          <a:ln>
            <a:solidFill>
              <a:schemeClr val="accent6"/>
            </a:solidFill>
          </a:ln>
        </p:spPr>
        <p:txBody>
          <a:bodyPr wrap="square">
            <a:spAutoFit/>
          </a:bodyPr>
          <a:lstStyle>
            <a:defPPr>
              <a:defRPr lang="en-US"/>
            </a:defPPr>
            <a:lvl1pPr>
              <a:defRPr sz="2000" b="1"/>
            </a:lvl1pPr>
          </a:lstStyle>
          <a:p>
            <a:r>
              <a:rPr lang="es-ES" dirty="0"/>
              <a:t>R ≤ 40 N/mm</a:t>
            </a:r>
            <a:r>
              <a:rPr lang="es-ES" baseline="30000" dirty="0"/>
              <a:t>2</a:t>
            </a:r>
          </a:p>
        </p:txBody>
      </p:sp>
      <p:sp>
        <p:nvSpPr>
          <p:cNvPr id="13" name="CuadroTexto 12">
            <a:extLst>
              <a:ext uri="{FF2B5EF4-FFF2-40B4-BE49-F238E27FC236}">
                <a16:creationId xmlns:a16="http://schemas.microsoft.com/office/drawing/2014/main" id="{07B0D461-90DA-128A-842F-5BF0F5FC644E}"/>
              </a:ext>
            </a:extLst>
          </p:cNvPr>
          <p:cNvSpPr txBox="1"/>
          <p:nvPr/>
        </p:nvSpPr>
        <p:spPr>
          <a:xfrm>
            <a:off x="257476" y="5137180"/>
            <a:ext cx="8064722" cy="400110"/>
          </a:xfrm>
          <a:prstGeom prst="rect">
            <a:avLst/>
          </a:prstGeom>
          <a:noFill/>
          <a:ln>
            <a:solidFill>
              <a:schemeClr val="accent6"/>
            </a:solidFill>
          </a:ln>
        </p:spPr>
        <p:txBody>
          <a:bodyPr wrap="square">
            <a:spAutoFit/>
          </a:bodyPr>
          <a:lstStyle>
            <a:defPPr>
              <a:defRPr lang="en-US"/>
            </a:defPPr>
            <a:lvl1pPr>
              <a:defRPr sz="2000" b="1"/>
            </a:lvl1pPr>
          </a:lstStyle>
          <a:p>
            <a:r>
              <a:rPr lang="es-ES" b="0" dirty="0"/>
              <a:t>El árido grueso reciclado deberá presentar una absorción no superior al 7%</a:t>
            </a:r>
          </a:p>
        </p:txBody>
      </p:sp>
      <p:sp>
        <p:nvSpPr>
          <p:cNvPr id="14" name="CuadroTexto 13">
            <a:extLst>
              <a:ext uri="{FF2B5EF4-FFF2-40B4-BE49-F238E27FC236}">
                <a16:creationId xmlns:a16="http://schemas.microsoft.com/office/drawing/2014/main" id="{E99C29FE-98D9-A78C-C5C9-47117CFAE37D}"/>
              </a:ext>
            </a:extLst>
          </p:cNvPr>
          <p:cNvSpPr txBox="1"/>
          <p:nvPr/>
        </p:nvSpPr>
        <p:spPr>
          <a:xfrm>
            <a:off x="257475" y="3106993"/>
            <a:ext cx="2381553"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dirty="0"/>
              <a:t>T - R/ C / TM / A</a:t>
            </a:r>
          </a:p>
        </p:txBody>
      </p:sp>
      <p:sp>
        <p:nvSpPr>
          <p:cNvPr id="15" name="CuadroTexto 14">
            <a:extLst>
              <a:ext uri="{FF2B5EF4-FFF2-40B4-BE49-F238E27FC236}">
                <a16:creationId xmlns:a16="http://schemas.microsoft.com/office/drawing/2014/main" id="{4AA946D2-3C80-B0DF-A8EB-696A374E339E}"/>
              </a:ext>
            </a:extLst>
          </p:cNvPr>
          <p:cNvSpPr txBox="1"/>
          <p:nvPr/>
        </p:nvSpPr>
        <p:spPr>
          <a:xfrm>
            <a:off x="257475" y="3919330"/>
            <a:ext cx="5127584" cy="400110"/>
          </a:xfrm>
          <a:prstGeom prst="rect">
            <a:avLst/>
          </a:prstGeom>
          <a:noFill/>
          <a:ln>
            <a:solidFill>
              <a:schemeClr val="accent6"/>
            </a:solidFill>
          </a:ln>
        </p:spPr>
        <p:txBody>
          <a:bodyPr wrap="square">
            <a:spAutoFit/>
          </a:bodyPr>
          <a:lstStyle/>
          <a:p>
            <a:r>
              <a:rPr lang="es-ES" sz="2000" b="1" dirty="0"/>
              <a:t>T </a:t>
            </a:r>
            <a:r>
              <a:rPr lang="es-ES" dirty="0"/>
              <a:t>- HR</a:t>
            </a:r>
            <a:r>
              <a:rPr lang="es-ES" b="1" dirty="0"/>
              <a:t>M</a:t>
            </a:r>
            <a:r>
              <a:rPr lang="es-ES" dirty="0"/>
              <a:t> hormigón en masa, HR</a:t>
            </a:r>
            <a:r>
              <a:rPr lang="es-ES" b="1" dirty="0"/>
              <a:t>A</a:t>
            </a:r>
            <a:r>
              <a:rPr lang="es-ES" dirty="0"/>
              <a:t> hormigón armado</a:t>
            </a:r>
          </a:p>
        </p:txBody>
      </p:sp>
    </p:spTree>
    <p:extLst>
      <p:ext uri="{BB962C8B-B14F-4D97-AF65-F5344CB8AC3E}">
        <p14:creationId xmlns:p14="http://schemas.microsoft.com/office/powerpoint/2010/main" val="216043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8D3841F-E3F1-44EC-242D-E4A3B4F4B2F0}"/>
              </a:ext>
            </a:extLst>
          </p:cNvPr>
          <p:cNvSpPr>
            <a:spLocks noGrp="1"/>
          </p:cNvSpPr>
          <p:nvPr>
            <p:ph type="title"/>
          </p:nvPr>
        </p:nvSpPr>
        <p:spPr>
          <a:xfrm>
            <a:off x="0" y="0"/>
            <a:ext cx="12192000" cy="727099"/>
          </a:xfrm>
        </p:spPr>
        <p:txBody>
          <a:bodyPr/>
          <a:lstStyle/>
          <a:p>
            <a:r>
              <a:rPr lang="es-ES" dirty="0">
                <a:effectLst>
                  <a:outerShdw blurRad="38100" dist="38100" dir="2700000" algn="tl">
                    <a:srgbClr val="000000">
                      <a:alpha val="43137"/>
                    </a:srgbClr>
                  </a:outerShdw>
                </a:effectLst>
                <a:latin typeface="+mn-lt"/>
              </a:rPr>
              <a:t>CodE  - Tipificación del hormigón con fibras – Anejo 7 Recomendaciones</a:t>
            </a:r>
            <a:endParaRPr lang="es-ES" dirty="0"/>
          </a:p>
        </p:txBody>
      </p:sp>
      <p:sp>
        <p:nvSpPr>
          <p:cNvPr id="5" name="CuadroTexto 4">
            <a:extLst>
              <a:ext uri="{FF2B5EF4-FFF2-40B4-BE49-F238E27FC236}">
                <a16:creationId xmlns:a16="http://schemas.microsoft.com/office/drawing/2014/main" id="{65E6CBF5-9303-1D65-4E52-E4A7616F670A}"/>
              </a:ext>
            </a:extLst>
          </p:cNvPr>
          <p:cNvSpPr txBox="1"/>
          <p:nvPr/>
        </p:nvSpPr>
        <p:spPr>
          <a:xfrm>
            <a:off x="257475" y="995600"/>
            <a:ext cx="4834288"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pt-BR" dirty="0"/>
              <a:t>T - R / f - R1 - (R3/R1) / C / TM-TF / A</a:t>
            </a:r>
            <a:endParaRPr lang="es-ES" dirty="0"/>
          </a:p>
        </p:txBody>
      </p:sp>
      <p:sp>
        <p:nvSpPr>
          <p:cNvPr id="6" name="CuadroTexto 5">
            <a:extLst>
              <a:ext uri="{FF2B5EF4-FFF2-40B4-BE49-F238E27FC236}">
                <a16:creationId xmlns:a16="http://schemas.microsoft.com/office/drawing/2014/main" id="{1C36689F-1209-6D1E-DE0E-0208C40C2993}"/>
              </a:ext>
            </a:extLst>
          </p:cNvPr>
          <p:cNvSpPr txBox="1"/>
          <p:nvPr/>
        </p:nvSpPr>
        <p:spPr>
          <a:xfrm>
            <a:off x="6313551" y="1392863"/>
            <a:ext cx="2780593" cy="461665"/>
          </a:xfrm>
          <a:prstGeom prst="rect">
            <a:avLst/>
          </a:prstGeom>
          <a:solidFill>
            <a:schemeClr val="accent5"/>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Función estructural</a:t>
            </a:r>
          </a:p>
        </p:txBody>
      </p:sp>
      <p:sp>
        <p:nvSpPr>
          <p:cNvPr id="8" name="CuadroTexto 7">
            <a:extLst>
              <a:ext uri="{FF2B5EF4-FFF2-40B4-BE49-F238E27FC236}">
                <a16:creationId xmlns:a16="http://schemas.microsoft.com/office/drawing/2014/main" id="{C5554A4F-3C87-2F20-A038-F7E81BEF7A95}"/>
              </a:ext>
            </a:extLst>
          </p:cNvPr>
          <p:cNvSpPr txBox="1"/>
          <p:nvPr/>
        </p:nvSpPr>
        <p:spPr>
          <a:xfrm>
            <a:off x="239551" y="1543136"/>
            <a:ext cx="3708133"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dirty="0"/>
              <a:t>T - D - G / f / CF / C / TM / A</a:t>
            </a:r>
          </a:p>
        </p:txBody>
      </p:sp>
      <p:sp>
        <p:nvSpPr>
          <p:cNvPr id="10" name="CuadroTexto 9">
            <a:extLst>
              <a:ext uri="{FF2B5EF4-FFF2-40B4-BE49-F238E27FC236}">
                <a16:creationId xmlns:a16="http://schemas.microsoft.com/office/drawing/2014/main" id="{7BA38091-6573-8F10-A592-3E62A22D4C49}"/>
              </a:ext>
            </a:extLst>
          </p:cNvPr>
          <p:cNvSpPr txBox="1"/>
          <p:nvPr/>
        </p:nvSpPr>
        <p:spPr>
          <a:xfrm>
            <a:off x="221629" y="2085361"/>
            <a:ext cx="11748742" cy="3077766"/>
          </a:xfrm>
          <a:prstGeom prst="rect">
            <a:avLst/>
          </a:prstGeom>
          <a:noFill/>
        </p:spPr>
        <p:txBody>
          <a:bodyPr wrap="square">
            <a:spAutoFit/>
          </a:bodyPr>
          <a:lstStyle/>
          <a:p>
            <a:r>
              <a:rPr lang="es-ES" sz="2000" b="1" dirty="0"/>
              <a:t>T </a:t>
            </a:r>
            <a:r>
              <a:rPr lang="es-ES" dirty="0"/>
              <a:t>- Indicativo que será HMF en el caso de hormigón en masa, HAF en el caso de hormigón armado y HPF en el </a:t>
            </a:r>
          </a:p>
          <a:p>
            <a:r>
              <a:rPr lang="es-ES" dirty="0"/>
              <a:t>caso de hormigón pretensado.</a:t>
            </a:r>
          </a:p>
          <a:p>
            <a:r>
              <a:rPr lang="es-ES" sz="2000" b="1" dirty="0"/>
              <a:t>f</a:t>
            </a:r>
            <a:r>
              <a:rPr lang="es-ES" dirty="0"/>
              <a:t> -  Tipo de fibra: A (acero), P (poliméricas) y V (vidrio). En el caso de mezclas se incluirán dos o más letras indicativas.</a:t>
            </a:r>
          </a:p>
          <a:p>
            <a:r>
              <a:rPr lang="es-ES" sz="2000" b="1"/>
              <a:t>R </a:t>
            </a:r>
            <a:r>
              <a:rPr lang="es-ES" dirty="0"/>
              <a:t>– Resistencia característica a compresión.</a:t>
            </a:r>
          </a:p>
          <a:p>
            <a:r>
              <a:rPr lang="es-ES" sz="2000" b="1" dirty="0"/>
              <a:t>R1, R3</a:t>
            </a:r>
            <a:r>
              <a:rPr lang="es-ES" dirty="0"/>
              <a:t> - Resistencia característica residual a </a:t>
            </a:r>
            <a:r>
              <a:rPr lang="es-ES" dirty="0" err="1"/>
              <a:t>ﬂexotracción</a:t>
            </a:r>
            <a:r>
              <a:rPr lang="es-ES" dirty="0"/>
              <a:t> </a:t>
            </a:r>
            <a:r>
              <a:rPr lang="es-ES" dirty="0" err="1"/>
              <a:t>especiﬁcada</a:t>
            </a:r>
            <a:r>
              <a:rPr lang="es-ES" dirty="0"/>
              <a:t> f </a:t>
            </a:r>
            <a:r>
              <a:rPr lang="es-ES" baseline="-25000" dirty="0"/>
              <a:t>R,1,k</a:t>
            </a:r>
            <a:r>
              <a:rPr lang="es-ES" dirty="0"/>
              <a:t> y f </a:t>
            </a:r>
            <a:r>
              <a:rPr lang="es-ES" baseline="-25000" dirty="0"/>
              <a:t>R,3,k</a:t>
            </a:r>
            <a:r>
              <a:rPr lang="es-ES" dirty="0"/>
              <a:t> en N/mm</a:t>
            </a:r>
            <a:r>
              <a:rPr lang="es-ES" baseline="30000" dirty="0"/>
              <a:t>2</a:t>
            </a:r>
            <a:r>
              <a:rPr lang="es-ES" dirty="0"/>
              <a:t> . </a:t>
            </a:r>
          </a:p>
          <a:p>
            <a:r>
              <a:rPr lang="es-ES" sz="2000" b="1" dirty="0"/>
              <a:t>R3/R1 </a:t>
            </a:r>
            <a:r>
              <a:rPr lang="es-ES" dirty="0"/>
              <a:t>- Relación f </a:t>
            </a:r>
            <a:r>
              <a:rPr lang="es-ES" baseline="-25000" dirty="0"/>
              <a:t>R,3,k</a:t>
            </a:r>
            <a:r>
              <a:rPr lang="es-ES" dirty="0"/>
              <a:t>/f </a:t>
            </a:r>
            <a:r>
              <a:rPr lang="es-ES" baseline="-25000" dirty="0"/>
              <a:t>R,1,k</a:t>
            </a:r>
            <a:r>
              <a:rPr lang="es-ES" dirty="0"/>
              <a:t> </a:t>
            </a:r>
          </a:p>
          <a:p>
            <a:r>
              <a:rPr lang="es-ES" sz="2000" b="1" dirty="0"/>
              <a:t>TF</a:t>
            </a:r>
            <a:r>
              <a:rPr lang="es-ES" dirty="0"/>
              <a:t> - Longitud máxima de la </a:t>
            </a:r>
            <a:r>
              <a:rPr lang="es-ES" dirty="0" err="1"/>
              <a:t>ﬁbra</a:t>
            </a:r>
            <a:r>
              <a:rPr lang="es-ES" dirty="0"/>
              <a:t>, en mm. En el caso de mezclas se incluirán dos o más números en el mismo orden que en f. </a:t>
            </a:r>
          </a:p>
          <a:p>
            <a:r>
              <a:rPr lang="es-ES" sz="2000" b="1" dirty="0"/>
              <a:t>CF</a:t>
            </a:r>
            <a:r>
              <a:rPr lang="es-ES" dirty="0"/>
              <a:t> - el contenido de </a:t>
            </a:r>
            <a:r>
              <a:rPr lang="es-ES" dirty="0" err="1"/>
              <a:t>ﬁbra</a:t>
            </a:r>
            <a:r>
              <a:rPr lang="es-ES" dirty="0"/>
              <a:t> en kg/m</a:t>
            </a:r>
            <a:r>
              <a:rPr lang="es-ES" baseline="30000" dirty="0"/>
              <a:t>3 </a:t>
            </a:r>
            <a:r>
              <a:rPr lang="es-ES" dirty="0"/>
              <a:t>de hormigón, prescrito por el peticionario. </a:t>
            </a:r>
          </a:p>
          <a:p>
            <a:endParaRPr lang="es-ES" dirty="0"/>
          </a:p>
          <a:p>
            <a:endParaRPr lang="es-ES" dirty="0"/>
          </a:p>
        </p:txBody>
      </p:sp>
      <p:sp>
        <p:nvSpPr>
          <p:cNvPr id="12" name="CuadroTexto 11">
            <a:extLst>
              <a:ext uri="{FF2B5EF4-FFF2-40B4-BE49-F238E27FC236}">
                <a16:creationId xmlns:a16="http://schemas.microsoft.com/office/drawing/2014/main" id="{FFAB20FA-87EC-B998-CD97-41A0F63F23D6}"/>
              </a:ext>
            </a:extLst>
          </p:cNvPr>
          <p:cNvSpPr txBox="1"/>
          <p:nvPr/>
        </p:nvSpPr>
        <p:spPr>
          <a:xfrm>
            <a:off x="145734" y="5750983"/>
            <a:ext cx="9518029" cy="400110"/>
          </a:xfrm>
          <a:prstGeom prst="rect">
            <a:avLst/>
          </a:prstGeom>
          <a:noFill/>
        </p:spPr>
        <p:txBody>
          <a:bodyPr wrap="square">
            <a:spAutoFit/>
          </a:bodyPr>
          <a:lstStyle/>
          <a:p>
            <a:r>
              <a:rPr lang="es-ES" sz="2000" b="1" dirty="0"/>
              <a:t>CR</a:t>
            </a:r>
            <a:r>
              <a:rPr lang="es-ES" dirty="0"/>
              <a:t> (control retracción), </a:t>
            </a:r>
            <a:r>
              <a:rPr lang="es-ES" sz="2000" b="1" dirty="0"/>
              <a:t>RF</a:t>
            </a:r>
            <a:r>
              <a:rPr lang="es-ES" dirty="0"/>
              <a:t> (mejora de resistencia al fuego), </a:t>
            </a:r>
            <a:r>
              <a:rPr lang="es-ES" sz="2000" b="1" dirty="0"/>
              <a:t>O</a:t>
            </a:r>
            <a:r>
              <a:rPr lang="es-ES" dirty="0"/>
              <a:t> (otros casos). </a:t>
            </a:r>
          </a:p>
        </p:txBody>
      </p:sp>
      <p:sp>
        <p:nvSpPr>
          <p:cNvPr id="13" name="CuadroTexto 12">
            <a:extLst>
              <a:ext uri="{FF2B5EF4-FFF2-40B4-BE49-F238E27FC236}">
                <a16:creationId xmlns:a16="http://schemas.microsoft.com/office/drawing/2014/main" id="{E2D54422-383B-D82A-C47F-E30FE6182E00}"/>
              </a:ext>
            </a:extLst>
          </p:cNvPr>
          <p:cNvSpPr txBox="1"/>
          <p:nvPr/>
        </p:nvSpPr>
        <p:spPr>
          <a:xfrm>
            <a:off x="5946683" y="4984909"/>
            <a:ext cx="3147461" cy="461665"/>
          </a:xfrm>
          <a:prstGeom prst="rect">
            <a:avLst/>
          </a:prstGeom>
          <a:solidFill>
            <a:schemeClr val="accent5"/>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Función no estructural</a:t>
            </a:r>
          </a:p>
        </p:txBody>
      </p:sp>
      <p:sp>
        <p:nvSpPr>
          <p:cNvPr id="14" name="CuadroTexto 13">
            <a:extLst>
              <a:ext uri="{FF2B5EF4-FFF2-40B4-BE49-F238E27FC236}">
                <a16:creationId xmlns:a16="http://schemas.microsoft.com/office/drawing/2014/main" id="{FC183576-3B28-C5FB-D5B1-11D02F865913}"/>
              </a:ext>
            </a:extLst>
          </p:cNvPr>
          <p:cNvSpPr txBox="1"/>
          <p:nvPr/>
        </p:nvSpPr>
        <p:spPr>
          <a:xfrm>
            <a:off x="221629" y="4662186"/>
            <a:ext cx="4051988"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pt-BR" dirty="0"/>
              <a:t>T - R / </a:t>
            </a:r>
            <a:r>
              <a:rPr lang="pt-BR" dirty="0">
                <a:solidFill>
                  <a:schemeClr val="accent1"/>
                </a:solidFill>
              </a:rPr>
              <a:t>CR-RF-O</a:t>
            </a:r>
            <a:r>
              <a:rPr lang="pt-BR" dirty="0"/>
              <a:t> / C / TM-TF / A</a:t>
            </a:r>
            <a:endParaRPr lang="es-ES" dirty="0"/>
          </a:p>
        </p:txBody>
      </p:sp>
      <p:sp>
        <p:nvSpPr>
          <p:cNvPr id="15" name="CuadroTexto 14">
            <a:extLst>
              <a:ext uri="{FF2B5EF4-FFF2-40B4-BE49-F238E27FC236}">
                <a16:creationId xmlns:a16="http://schemas.microsoft.com/office/drawing/2014/main" id="{15007271-C919-F832-E88B-777AC729916A}"/>
              </a:ext>
            </a:extLst>
          </p:cNvPr>
          <p:cNvSpPr txBox="1"/>
          <p:nvPr/>
        </p:nvSpPr>
        <p:spPr>
          <a:xfrm>
            <a:off x="221629" y="5234305"/>
            <a:ext cx="3743979"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dirty="0"/>
              <a:t>T - D - G / f / CF / C / TM / A</a:t>
            </a:r>
          </a:p>
        </p:txBody>
      </p:sp>
      <p:cxnSp>
        <p:nvCxnSpPr>
          <p:cNvPr id="17" name="Conector recto 16">
            <a:extLst>
              <a:ext uri="{FF2B5EF4-FFF2-40B4-BE49-F238E27FC236}">
                <a16:creationId xmlns:a16="http://schemas.microsoft.com/office/drawing/2014/main" id="{F8381CC7-711D-E9CB-3E15-E0C6490B99CF}"/>
              </a:ext>
            </a:extLst>
          </p:cNvPr>
          <p:cNvCxnSpPr/>
          <p:nvPr/>
        </p:nvCxnSpPr>
        <p:spPr>
          <a:xfrm>
            <a:off x="221629" y="4550945"/>
            <a:ext cx="11636695"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FA1309A3-0B70-756F-B9AB-AABB3D30FDF7}"/>
              </a:ext>
            </a:extLst>
          </p:cNvPr>
          <p:cNvSpPr/>
          <p:nvPr/>
        </p:nvSpPr>
        <p:spPr>
          <a:xfrm>
            <a:off x="9368522" y="1289662"/>
            <a:ext cx="2601849" cy="6661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FF0000"/>
                </a:solidFill>
              </a:rPr>
              <a:t>0,25% &lt; CF &lt; 1,5%</a:t>
            </a:r>
          </a:p>
        </p:txBody>
      </p:sp>
      <p:sp>
        <p:nvSpPr>
          <p:cNvPr id="19" name="Rectángulo 18">
            <a:extLst>
              <a:ext uri="{FF2B5EF4-FFF2-40B4-BE49-F238E27FC236}">
                <a16:creationId xmlns:a16="http://schemas.microsoft.com/office/drawing/2014/main" id="{079EC5D7-74DE-707B-6D51-1B301DFD6E0B}"/>
              </a:ext>
            </a:extLst>
          </p:cNvPr>
          <p:cNvSpPr/>
          <p:nvPr/>
        </p:nvSpPr>
        <p:spPr>
          <a:xfrm>
            <a:off x="9368521" y="4855350"/>
            <a:ext cx="2601849" cy="6661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FF0000"/>
                </a:solidFill>
              </a:rPr>
              <a:t>CF &lt; 1,5%</a:t>
            </a:r>
          </a:p>
        </p:txBody>
      </p:sp>
    </p:spTree>
    <p:extLst>
      <p:ext uri="{BB962C8B-B14F-4D97-AF65-F5344CB8AC3E}">
        <p14:creationId xmlns:p14="http://schemas.microsoft.com/office/powerpoint/2010/main" val="154704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1EAAD0-65B9-4997-8DE2-E1C261AFE723}"/>
              </a:ext>
            </a:extLst>
          </p:cNvPr>
          <p:cNvSpPr>
            <a:spLocks noGrp="1"/>
          </p:cNvSpPr>
          <p:nvPr>
            <p:ph type="title"/>
          </p:nvPr>
        </p:nvSpPr>
        <p:spPr>
          <a:xfrm>
            <a:off x="0" y="0"/>
            <a:ext cx="12192000" cy="720000"/>
          </a:xfrm>
          <a:solidFill>
            <a:srgbClr val="7DBA00"/>
          </a:solidFill>
        </p:spPr>
        <p:txBody>
          <a:bodyPr vert="horz" lIns="91440" tIns="45720" rIns="91440" bIns="45720" rtlCol="0" anchor="ctr">
            <a:normAutofit/>
          </a:bodyPr>
          <a:lstStyle/>
          <a:p>
            <a:r>
              <a:rPr lang="es-ES" dirty="0">
                <a:effectLst>
                  <a:outerShdw blurRad="38100" dist="38100" dir="2700000" algn="tl">
                    <a:srgbClr val="000000">
                      <a:alpha val="43137"/>
                    </a:srgbClr>
                  </a:outerShdw>
                </a:effectLst>
                <a:latin typeface="+mn-lt"/>
              </a:rPr>
              <a:t>CodE  - Tipificación del hormigón con árido ligero – Anejo 8 Recomendaciones</a:t>
            </a:r>
            <a:endParaRPr lang="en-GB" spc="300" dirty="0">
              <a:effectLst>
                <a:outerShdw blurRad="38100" dist="38100" dir="2700000" algn="tl">
                  <a:srgbClr val="000000">
                    <a:alpha val="43137"/>
                  </a:srgbClr>
                </a:outerShdw>
              </a:effectLst>
              <a:latin typeface="+mn-lt"/>
            </a:endParaRPr>
          </a:p>
        </p:txBody>
      </p:sp>
      <p:sp>
        <p:nvSpPr>
          <p:cNvPr id="4" name="CuadroTexto 3">
            <a:extLst>
              <a:ext uri="{FF2B5EF4-FFF2-40B4-BE49-F238E27FC236}">
                <a16:creationId xmlns:a16="http://schemas.microsoft.com/office/drawing/2014/main" id="{A8E5F806-29FB-D873-2E30-52D263DB7183}"/>
              </a:ext>
            </a:extLst>
          </p:cNvPr>
          <p:cNvSpPr txBox="1"/>
          <p:nvPr/>
        </p:nvSpPr>
        <p:spPr>
          <a:xfrm>
            <a:off x="257475" y="903576"/>
            <a:ext cx="2687856"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dirty="0"/>
              <a:t>HLT - R / C / TM / A</a:t>
            </a:r>
          </a:p>
        </p:txBody>
      </p:sp>
      <p:sp>
        <p:nvSpPr>
          <p:cNvPr id="5" name="CuadroTexto 4">
            <a:extLst>
              <a:ext uri="{FF2B5EF4-FFF2-40B4-BE49-F238E27FC236}">
                <a16:creationId xmlns:a16="http://schemas.microsoft.com/office/drawing/2014/main" id="{A8B6FC5E-376B-AFBF-60D2-B5E4BE8554AF}"/>
              </a:ext>
            </a:extLst>
          </p:cNvPr>
          <p:cNvSpPr txBox="1"/>
          <p:nvPr/>
        </p:nvSpPr>
        <p:spPr>
          <a:xfrm>
            <a:off x="257475" y="1617850"/>
            <a:ext cx="7548613" cy="400110"/>
          </a:xfrm>
          <a:prstGeom prst="rect">
            <a:avLst/>
          </a:prstGeom>
          <a:noFill/>
          <a:ln>
            <a:solidFill>
              <a:schemeClr val="accent6"/>
            </a:solidFill>
          </a:ln>
        </p:spPr>
        <p:txBody>
          <a:bodyPr wrap="square">
            <a:spAutoFit/>
          </a:bodyPr>
          <a:lstStyle/>
          <a:p>
            <a:r>
              <a:rPr lang="es-ES" sz="2000" b="1" dirty="0"/>
              <a:t>T </a:t>
            </a:r>
            <a:r>
              <a:rPr lang="es-ES" dirty="0"/>
              <a:t>- HL</a:t>
            </a:r>
            <a:r>
              <a:rPr lang="es-ES" b="1" dirty="0"/>
              <a:t>M</a:t>
            </a:r>
            <a:r>
              <a:rPr lang="es-ES" dirty="0"/>
              <a:t> hormigón en masa, HL</a:t>
            </a:r>
            <a:r>
              <a:rPr lang="es-ES" b="1" dirty="0"/>
              <a:t>A</a:t>
            </a:r>
            <a:r>
              <a:rPr lang="es-ES" dirty="0"/>
              <a:t> hormigón armado, HL</a:t>
            </a:r>
            <a:r>
              <a:rPr lang="es-ES" b="1" dirty="0"/>
              <a:t>P</a:t>
            </a:r>
            <a:r>
              <a:rPr lang="es-ES" dirty="0"/>
              <a:t> hormigón pretensado.</a:t>
            </a:r>
          </a:p>
        </p:txBody>
      </p:sp>
      <p:pic>
        <p:nvPicPr>
          <p:cNvPr id="6" name="Imagen 5">
            <a:extLst>
              <a:ext uri="{FF2B5EF4-FFF2-40B4-BE49-F238E27FC236}">
                <a16:creationId xmlns:a16="http://schemas.microsoft.com/office/drawing/2014/main" id="{B61170F5-A157-AB1F-3DA4-32FD80E89D8F}"/>
              </a:ext>
            </a:extLst>
          </p:cNvPr>
          <p:cNvPicPr>
            <a:picLocks noChangeAspect="1"/>
          </p:cNvPicPr>
          <p:nvPr/>
        </p:nvPicPr>
        <p:blipFill>
          <a:blip r:embed="rId3"/>
          <a:stretch>
            <a:fillRect/>
          </a:stretch>
        </p:blipFill>
        <p:spPr>
          <a:xfrm>
            <a:off x="6743964" y="4031756"/>
            <a:ext cx="5333333" cy="2695238"/>
          </a:xfrm>
          <a:prstGeom prst="rect">
            <a:avLst/>
          </a:prstGeom>
        </p:spPr>
      </p:pic>
      <p:sp>
        <p:nvSpPr>
          <p:cNvPr id="7" name="CuadroTexto 6">
            <a:extLst>
              <a:ext uri="{FF2B5EF4-FFF2-40B4-BE49-F238E27FC236}">
                <a16:creationId xmlns:a16="http://schemas.microsoft.com/office/drawing/2014/main" id="{4E53593D-685F-6DB8-EC70-1B74029F28B6}"/>
              </a:ext>
            </a:extLst>
          </p:cNvPr>
          <p:cNvSpPr txBox="1"/>
          <p:nvPr/>
        </p:nvSpPr>
        <p:spPr>
          <a:xfrm>
            <a:off x="257474" y="2189335"/>
            <a:ext cx="10060808" cy="707886"/>
          </a:xfrm>
          <a:prstGeom prst="rect">
            <a:avLst/>
          </a:prstGeom>
          <a:noFill/>
          <a:ln>
            <a:solidFill>
              <a:schemeClr val="accent6"/>
            </a:solidFill>
          </a:ln>
        </p:spPr>
        <p:txBody>
          <a:bodyPr wrap="square">
            <a:spAutoFit/>
          </a:bodyPr>
          <a:lstStyle/>
          <a:p>
            <a:r>
              <a:rPr lang="es-ES" sz="2000" dirty="0"/>
              <a:t>El principal problema radica en la elevada absorción que hace difícil predeterminar la relación “agua/cemento” real que corresponde a la dosificación prevista (trabajabilidad/resistencia).</a:t>
            </a:r>
            <a:endParaRPr lang="es-ES" dirty="0"/>
          </a:p>
        </p:txBody>
      </p:sp>
      <p:sp>
        <p:nvSpPr>
          <p:cNvPr id="8" name="Flecha: hacia abajo 7">
            <a:extLst>
              <a:ext uri="{FF2B5EF4-FFF2-40B4-BE49-F238E27FC236}">
                <a16:creationId xmlns:a16="http://schemas.microsoft.com/office/drawing/2014/main" id="{AE045D4D-025B-3E91-1116-A616830C638E}"/>
              </a:ext>
            </a:extLst>
          </p:cNvPr>
          <p:cNvSpPr/>
          <p:nvPr/>
        </p:nvSpPr>
        <p:spPr>
          <a:xfrm>
            <a:off x="875899" y="2965469"/>
            <a:ext cx="346509" cy="4635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AE59A2A1-1A77-B328-2324-97E0FF4CD6AE}"/>
              </a:ext>
            </a:extLst>
          </p:cNvPr>
          <p:cNvSpPr txBox="1"/>
          <p:nvPr/>
        </p:nvSpPr>
        <p:spPr>
          <a:xfrm>
            <a:off x="257474" y="3379985"/>
            <a:ext cx="9367789" cy="369332"/>
          </a:xfrm>
          <a:prstGeom prst="rect">
            <a:avLst/>
          </a:prstGeom>
          <a:noFill/>
        </p:spPr>
        <p:txBody>
          <a:bodyPr wrap="square">
            <a:spAutoFit/>
          </a:bodyPr>
          <a:lstStyle/>
          <a:p>
            <a:r>
              <a:rPr lang="es-ES" dirty="0"/>
              <a:t>Ensayos previos como método de validación de la dosificación y del procedimiento de ejecución.</a:t>
            </a:r>
          </a:p>
        </p:txBody>
      </p:sp>
      <p:sp>
        <p:nvSpPr>
          <p:cNvPr id="11" name="CuadroTexto 10">
            <a:extLst>
              <a:ext uri="{FF2B5EF4-FFF2-40B4-BE49-F238E27FC236}">
                <a16:creationId xmlns:a16="http://schemas.microsoft.com/office/drawing/2014/main" id="{75903AFB-AE9F-D7A4-EEBC-24E82DC8D78B}"/>
              </a:ext>
            </a:extLst>
          </p:cNvPr>
          <p:cNvSpPr txBox="1"/>
          <p:nvPr/>
        </p:nvSpPr>
        <p:spPr>
          <a:xfrm>
            <a:off x="257474" y="4165592"/>
            <a:ext cx="6422459" cy="830997"/>
          </a:xfrm>
          <a:prstGeom prst="rect">
            <a:avLst/>
          </a:prstGeom>
          <a:noFill/>
          <a:ln>
            <a:solidFill>
              <a:schemeClr val="accent6"/>
            </a:solidFill>
          </a:ln>
        </p:spPr>
        <p:txBody>
          <a:bodyPr wrap="square">
            <a:spAutoFit/>
          </a:bodyPr>
          <a:lstStyle/>
          <a:p>
            <a:r>
              <a:rPr lang="es-ES" b="1" dirty="0"/>
              <a:t>Ligereza</a:t>
            </a:r>
            <a:r>
              <a:rPr lang="es-ES" dirty="0"/>
              <a:t>: densidad entre 1.200 y 2.000 kg/m</a:t>
            </a:r>
            <a:r>
              <a:rPr lang="es-ES" baseline="30000" dirty="0"/>
              <a:t>3</a:t>
            </a:r>
          </a:p>
          <a:p>
            <a:endParaRPr lang="es-ES" baseline="30000" dirty="0"/>
          </a:p>
          <a:p>
            <a:r>
              <a:rPr lang="es-ES" b="1" dirty="0"/>
              <a:t>Aislamiento: </a:t>
            </a:r>
            <a:r>
              <a:rPr lang="es-ES" dirty="0"/>
              <a:t>valores del 50% respecto al hormigón convencional.</a:t>
            </a:r>
          </a:p>
        </p:txBody>
      </p:sp>
      <p:cxnSp>
        <p:nvCxnSpPr>
          <p:cNvPr id="13" name="Conector recto de flecha 12">
            <a:extLst>
              <a:ext uri="{FF2B5EF4-FFF2-40B4-BE49-F238E27FC236}">
                <a16:creationId xmlns:a16="http://schemas.microsoft.com/office/drawing/2014/main" id="{DA8EB1AC-DAF5-77BC-E270-F0FE1A512D28}"/>
              </a:ext>
            </a:extLst>
          </p:cNvPr>
          <p:cNvCxnSpPr>
            <a:cxnSpLocks/>
          </p:cNvCxnSpPr>
          <p:nvPr/>
        </p:nvCxnSpPr>
        <p:spPr>
          <a:xfrm flipV="1">
            <a:off x="11386686" y="4119063"/>
            <a:ext cx="0" cy="924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8399988-B77B-B088-2ADB-9ADC99C42828}"/>
              </a:ext>
            </a:extLst>
          </p:cNvPr>
          <p:cNvSpPr txBox="1"/>
          <p:nvPr/>
        </p:nvSpPr>
        <p:spPr>
          <a:xfrm>
            <a:off x="10010273" y="3426151"/>
            <a:ext cx="1753429" cy="646331"/>
          </a:xfrm>
          <a:prstGeom prst="rect">
            <a:avLst/>
          </a:prstGeom>
          <a:solidFill>
            <a:schemeClr val="bg1"/>
          </a:solidFill>
          <a:ln w="15875">
            <a:solidFill>
              <a:schemeClr val="accent6"/>
            </a:solidFill>
          </a:ln>
        </p:spPr>
        <p:txBody>
          <a:bodyPr wrap="none" rtlCol="0">
            <a:spAutoFit/>
          </a:bodyPr>
          <a:lstStyle/>
          <a:p>
            <a:r>
              <a:rPr lang="es-ES" dirty="0"/>
              <a:t>R hasta 100 </a:t>
            </a:r>
            <a:r>
              <a:rPr lang="es-ES" dirty="0" err="1"/>
              <a:t>Mpa</a:t>
            </a:r>
            <a:endParaRPr lang="es-ES" dirty="0"/>
          </a:p>
          <a:p>
            <a:r>
              <a:rPr lang="es-ES" dirty="0"/>
              <a:t>d &lt; 2.000 kg/m</a:t>
            </a:r>
            <a:r>
              <a:rPr lang="es-ES" baseline="30000" dirty="0"/>
              <a:t>3</a:t>
            </a:r>
          </a:p>
        </p:txBody>
      </p:sp>
      <p:sp>
        <p:nvSpPr>
          <p:cNvPr id="15" name="CuadroTexto 14">
            <a:extLst>
              <a:ext uri="{FF2B5EF4-FFF2-40B4-BE49-F238E27FC236}">
                <a16:creationId xmlns:a16="http://schemas.microsoft.com/office/drawing/2014/main" id="{561D5173-E6A4-9696-F951-102C3773779E}"/>
              </a:ext>
            </a:extLst>
          </p:cNvPr>
          <p:cNvSpPr txBox="1"/>
          <p:nvPr/>
        </p:nvSpPr>
        <p:spPr>
          <a:xfrm>
            <a:off x="3315407" y="902240"/>
            <a:ext cx="2780593" cy="461665"/>
          </a:xfrm>
          <a:prstGeom prst="rect">
            <a:avLst/>
          </a:prstGeom>
          <a:solidFill>
            <a:schemeClr val="accent5"/>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Función estructural</a:t>
            </a:r>
          </a:p>
        </p:txBody>
      </p:sp>
      <p:sp>
        <p:nvSpPr>
          <p:cNvPr id="16" name="CuadroTexto 15">
            <a:extLst>
              <a:ext uri="{FF2B5EF4-FFF2-40B4-BE49-F238E27FC236}">
                <a16:creationId xmlns:a16="http://schemas.microsoft.com/office/drawing/2014/main" id="{30D362D2-8475-D2F0-BFFB-AFAAFDBA97BE}"/>
              </a:ext>
            </a:extLst>
          </p:cNvPr>
          <p:cNvSpPr txBox="1"/>
          <p:nvPr/>
        </p:nvSpPr>
        <p:spPr>
          <a:xfrm>
            <a:off x="257474" y="5240150"/>
            <a:ext cx="4535908" cy="369332"/>
          </a:xfrm>
          <a:prstGeom prst="rect">
            <a:avLst/>
          </a:prstGeom>
          <a:noFill/>
          <a:ln>
            <a:solidFill>
              <a:schemeClr val="accent6"/>
            </a:solidFill>
          </a:ln>
        </p:spPr>
        <p:txBody>
          <a:bodyPr wrap="square">
            <a:spAutoFit/>
          </a:bodyPr>
          <a:lstStyle/>
          <a:p>
            <a:r>
              <a:rPr lang="es-ES" b="1" dirty="0"/>
              <a:t>Anejo 8: se excluyen los hormigones celulares</a:t>
            </a:r>
            <a:endParaRPr lang="es-ES" dirty="0"/>
          </a:p>
        </p:txBody>
      </p:sp>
    </p:spTree>
    <p:extLst>
      <p:ext uri="{BB962C8B-B14F-4D97-AF65-F5344CB8AC3E}">
        <p14:creationId xmlns:p14="http://schemas.microsoft.com/office/powerpoint/2010/main" val="188499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DC555DC-3A9B-4C49-AC8B-0AB4A1B181CB}"/>
              </a:ext>
            </a:extLst>
          </p:cNvPr>
          <p:cNvSpPr>
            <a:spLocks noGrp="1"/>
          </p:cNvSpPr>
          <p:nvPr>
            <p:ph type="title"/>
          </p:nvPr>
        </p:nvSpPr>
        <p:spPr>
          <a:xfrm>
            <a:off x="0" y="0"/>
            <a:ext cx="12192000" cy="663948"/>
          </a:xfrm>
        </p:spPr>
        <p:txBody>
          <a:bodyPr/>
          <a:lstStyle/>
          <a:p>
            <a:r>
              <a:rPr lang="es-ES" dirty="0">
                <a:effectLst>
                  <a:outerShdw blurRad="38100" dist="38100" dir="2700000" algn="tl">
                    <a:srgbClr val="000000">
                      <a:alpha val="43137"/>
                    </a:srgbClr>
                  </a:outerShdw>
                </a:effectLst>
                <a:latin typeface="+mn-lt"/>
              </a:rPr>
              <a:t>CodE  - Tipificación del hormigón proyectado – Anejo 9 Recomendaciones</a:t>
            </a:r>
            <a:endParaRPr lang="es-ES" dirty="0"/>
          </a:p>
        </p:txBody>
      </p:sp>
      <p:sp>
        <p:nvSpPr>
          <p:cNvPr id="2" name="CuadroTexto 1">
            <a:extLst>
              <a:ext uri="{FF2B5EF4-FFF2-40B4-BE49-F238E27FC236}">
                <a16:creationId xmlns:a16="http://schemas.microsoft.com/office/drawing/2014/main" id="{E7256380-21D1-4D6F-9894-15B825AF62F3}"/>
              </a:ext>
            </a:extLst>
          </p:cNvPr>
          <p:cNvSpPr txBox="1"/>
          <p:nvPr/>
        </p:nvSpPr>
        <p:spPr>
          <a:xfrm>
            <a:off x="10814809" y="429986"/>
            <a:ext cx="1281120" cy="369332"/>
          </a:xfrm>
          <a:prstGeom prst="rect">
            <a:avLst/>
          </a:prstGeom>
          <a:solidFill>
            <a:srgbClr val="7DBA00"/>
          </a:solidFill>
        </p:spPr>
        <p:txBody>
          <a:bodyPr wrap="none" rtlCol="0">
            <a:spAutoFit/>
          </a:bodyPr>
          <a:lstStyle/>
          <a:p>
            <a:r>
              <a:rPr lang="es-ES" dirty="0"/>
              <a:t>vía húmeda</a:t>
            </a:r>
          </a:p>
        </p:txBody>
      </p:sp>
      <p:sp>
        <p:nvSpPr>
          <p:cNvPr id="6" name="CuadroTexto 5">
            <a:extLst>
              <a:ext uri="{FF2B5EF4-FFF2-40B4-BE49-F238E27FC236}">
                <a16:creationId xmlns:a16="http://schemas.microsoft.com/office/drawing/2014/main" id="{9D654061-3DD7-45C0-AC4A-1B6FA2C74FFE}"/>
              </a:ext>
            </a:extLst>
          </p:cNvPr>
          <p:cNvSpPr txBox="1"/>
          <p:nvPr/>
        </p:nvSpPr>
        <p:spPr>
          <a:xfrm>
            <a:off x="788208" y="4810313"/>
            <a:ext cx="11299904" cy="1200329"/>
          </a:xfrm>
          <a:prstGeom prst="rect">
            <a:avLst/>
          </a:prstGeom>
          <a:noFill/>
        </p:spPr>
        <p:txBody>
          <a:bodyPr wrap="square">
            <a:spAutoFit/>
          </a:bodyPr>
          <a:lstStyle/>
          <a:p>
            <a:r>
              <a:rPr lang="es-ES" b="1" dirty="0"/>
              <a:t>T</a:t>
            </a:r>
            <a:r>
              <a:rPr lang="es-ES" dirty="0"/>
              <a:t>: </a:t>
            </a:r>
            <a:r>
              <a:rPr lang="es-ES" dirty="0">
                <a:solidFill>
                  <a:schemeClr val="accent5"/>
                </a:solidFill>
              </a:rPr>
              <a:t>sin fibras </a:t>
            </a:r>
            <a:r>
              <a:rPr lang="es-ES" dirty="0"/>
              <a:t>HMP/HAP/HPP             </a:t>
            </a:r>
            <a:r>
              <a:rPr lang="es-ES" dirty="0">
                <a:solidFill>
                  <a:schemeClr val="accent5"/>
                </a:solidFill>
              </a:rPr>
              <a:t>con fibras</a:t>
            </a:r>
            <a:r>
              <a:rPr lang="es-ES" dirty="0"/>
              <a:t> </a:t>
            </a:r>
            <a:r>
              <a:rPr lang="es-ES" dirty="0">
                <a:solidFill>
                  <a:schemeClr val="accent5"/>
                </a:solidFill>
              </a:rPr>
              <a:t>(función estructural)</a:t>
            </a:r>
            <a:r>
              <a:rPr lang="es-ES" dirty="0">
                <a:solidFill>
                  <a:schemeClr val="accent5">
                    <a:lumMod val="75000"/>
                  </a:schemeClr>
                </a:solidFill>
              </a:rPr>
              <a:t> </a:t>
            </a:r>
            <a:r>
              <a:rPr lang="es-ES" dirty="0"/>
              <a:t>HAPF/HPPF </a:t>
            </a:r>
          </a:p>
          <a:p>
            <a:r>
              <a:rPr lang="es-ES" b="1" dirty="0"/>
              <a:t>R</a:t>
            </a:r>
            <a:r>
              <a:rPr lang="es-ES" dirty="0"/>
              <a:t>: resistencia característica a compresión</a:t>
            </a:r>
          </a:p>
          <a:p>
            <a:r>
              <a:rPr lang="es-ES" b="1" dirty="0"/>
              <a:t>J</a:t>
            </a:r>
            <a:r>
              <a:rPr lang="es-ES" dirty="0"/>
              <a:t> (J1-J2 o J3): evaluación de la resistencia hasta las 24 horas, se llevará a cabo de acuerdo con la norma UNE-EN 14488-2</a:t>
            </a:r>
          </a:p>
          <a:p>
            <a:r>
              <a:rPr lang="es-ES" b="1" dirty="0"/>
              <a:t>f</a:t>
            </a:r>
            <a:r>
              <a:rPr lang="es-ES" dirty="0"/>
              <a:t>: tipo de fibra     </a:t>
            </a:r>
            <a:r>
              <a:rPr lang="es-ES" b="1" dirty="0"/>
              <a:t>R1-R3</a:t>
            </a:r>
            <a:r>
              <a:rPr lang="es-ES" dirty="0"/>
              <a:t>: resistencia característica residual a </a:t>
            </a:r>
            <a:r>
              <a:rPr lang="es-ES" dirty="0" err="1"/>
              <a:t>flexotracción</a:t>
            </a:r>
            <a:r>
              <a:rPr lang="es-ES" dirty="0"/>
              <a:t>            </a:t>
            </a:r>
            <a:r>
              <a:rPr lang="es-ES" b="1" dirty="0"/>
              <a:t>TF</a:t>
            </a:r>
            <a:r>
              <a:rPr lang="es-ES" dirty="0"/>
              <a:t>: longitud máxima de la fibra</a:t>
            </a:r>
          </a:p>
        </p:txBody>
      </p:sp>
      <p:sp>
        <p:nvSpPr>
          <p:cNvPr id="8" name="CuadroTexto 7">
            <a:extLst>
              <a:ext uri="{FF2B5EF4-FFF2-40B4-BE49-F238E27FC236}">
                <a16:creationId xmlns:a16="http://schemas.microsoft.com/office/drawing/2014/main" id="{2C81A0F1-A797-1830-AB41-F15689149678}"/>
              </a:ext>
            </a:extLst>
          </p:cNvPr>
          <p:cNvSpPr txBox="1"/>
          <p:nvPr/>
        </p:nvSpPr>
        <p:spPr>
          <a:xfrm>
            <a:off x="777517" y="908091"/>
            <a:ext cx="8068099" cy="441393"/>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dirty="0" err="1"/>
              <a:t>Hormigón</a:t>
            </a:r>
            <a:r>
              <a:rPr lang="pt-BR" dirty="0"/>
              <a:t> de partida:   T – </a:t>
            </a:r>
            <a:r>
              <a:rPr lang="pt-BR" dirty="0">
                <a:solidFill>
                  <a:schemeClr val="tx1"/>
                </a:solidFill>
              </a:rPr>
              <a:t>R ( D - G )</a:t>
            </a:r>
            <a:r>
              <a:rPr lang="pt-BR" dirty="0"/>
              <a:t>/ f / CF / C / TM - TF / A</a:t>
            </a:r>
          </a:p>
        </p:txBody>
      </p:sp>
      <p:sp>
        <p:nvSpPr>
          <p:cNvPr id="10" name="CuadroTexto 9">
            <a:extLst>
              <a:ext uri="{FF2B5EF4-FFF2-40B4-BE49-F238E27FC236}">
                <a16:creationId xmlns:a16="http://schemas.microsoft.com/office/drawing/2014/main" id="{0E974F23-48DA-DCC4-265C-8DD3E8F368BA}"/>
              </a:ext>
            </a:extLst>
          </p:cNvPr>
          <p:cNvSpPr txBox="1"/>
          <p:nvPr/>
        </p:nvSpPr>
        <p:spPr>
          <a:xfrm>
            <a:off x="777518" y="3371022"/>
            <a:ext cx="7471331" cy="486092"/>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dirty="0" err="1"/>
              <a:t>Hormigón</a:t>
            </a:r>
            <a:r>
              <a:rPr lang="pt-BR" dirty="0"/>
              <a:t> </a:t>
            </a:r>
            <a:r>
              <a:rPr lang="pt-BR" dirty="0" err="1"/>
              <a:t>proyectado</a:t>
            </a:r>
            <a:r>
              <a:rPr lang="pt-BR" dirty="0"/>
              <a:t>: T - R / J / (f - R1 - R3) / TM - TF / A</a:t>
            </a:r>
            <a:endParaRPr lang="es-ES" dirty="0"/>
          </a:p>
        </p:txBody>
      </p:sp>
      <p:sp>
        <p:nvSpPr>
          <p:cNvPr id="12" name="CuadroTexto 11">
            <a:extLst>
              <a:ext uri="{FF2B5EF4-FFF2-40B4-BE49-F238E27FC236}">
                <a16:creationId xmlns:a16="http://schemas.microsoft.com/office/drawing/2014/main" id="{D3F01177-5501-F239-97B2-1D6D22207FF6}"/>
              </a:ext>
            </a:extLst>
          </p:cNvPr>
          <p:cNvSpPr txBox="1"/>
          <p:nvPr/>
        </p:nvSpPr>
        <p:spPr>
          <a:xfrm>
            <a:off x="788208" y="2168880"/>
            <a:ext cx="11302186" cy="923330"/>
          </a:xfrm>
          <a:prstGeom prst="rect">
            <a:avLst/>
          </a:prstGeom>
          <a:noFill/>
        </p:spPr>
        <p:txBody>
          <a:bodyPr wrap="square">
            <a:spAutoFit/>
          </a:bodyPr>
          <a:lstStyle/>
          <a:p>
            <a:r>
              <a:rPr lang="es-ES" b="1" dirty="0"/>
              <a:t>T</a:t>
            </a:r>
            <a:r>
              <a:rPr lang="es-ES" dirty="0"/>
              <a:t>: HB para el hormigón de partida sin fibra y HBF para el hormigón de partida con fibras</a:t>
            </a:r>
          </a:p>
          <a:p>
            <a:r>
              <a:rPr lang="es-ES" b="1" dirty="0"/>
              <a:t>R</a:t>
            </a:r>
            <a:r>
              <a:rPr lang="es-ES" dirty="0"/>
              <a:t>: resistencia característica a compresión</a:t>
            </a:r>
          </a:p>
          <a:p>
            <a:r>
              <a:rPr lang="es-ES" b="1" dirty="0"/>
              <a:t>D</a:t>
            </a:r>
            <a:r>
              <a:rPr lang="es-ES" dirty="0"/>
              <a:t>: por dosificación    </a:t>
            </a:r>
            <a:r>
              <a:rPr lang="es-ES" b="1" dirty="0"/>
              <a:t>G</a:t>
            </a:r>
            <a:r>
              <a:rPr lang="es-ES" dirty="0"/>
              <a:t>: contenido cemento   </a:t>
            </a:r>
            <a:r>
              <a:rPr lang="es-ES" b="1" dirty="0"/>
              <a:t>f</a:t>
            </a:r>
            <a:r>
              <a:rPr lang="es-ES" dirty="0"/>
              <a:t>: clase de fibra   </a:t>
            </a:r>
            <a:r>
              <a:rPr lang="es-ES" b="1" dirty="0"/>
              <a:t>CF</a:t>
            </a:r>
            <a:r>
              <a:rPr lang="es-ES" dirty="0"/>
              <a:t>: contenido de fibra   </a:t>
            </a:r>
            <a:r>
              <a:rPr lang="es-ES" b="1" dirty="0"/>
              <a:t>TF</a:t>
            </a:r>
            <a:r>
              <a:rPr lang="es-ES" dirty="0"/>
              <a:t>: longitud máxima de la fibra</a:t>
            </a:r>
          </a:p>
        </p:txBody>
      </p:sp>
      <p:sp>
        <p:nvSpPr>
          <p:cNvPr id="13" name="CuadroTexto 12">
            <a:extLst>
              <a:ext uri="{FF2B5EF4-FFF2-40B4-BE49-F238E27FC236}">
                <a16:creationId xmlns:a16="http://schemas.microsoft.com/office/drawing/2014/main" id="{CB350A1A-BADD-F5B8-AE75-B3682782267A}"/>
              </a:ext>
            </a:extLst>
          </p:cNvPr>
          <p:cNvSpPr txBox="1"/>
          <p:nvPr/>
        </p:nvSpPr>
        <p:spPr>
          <a:xfrm>
            <a:off x="4738489" y="1341613"/>
            <a:ext cx="7276448" cy="777744"/>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dirty="0" err="1"/>
              <a:t>Hormigón</a:t>
            </a:r>
            <a:r>
              <a:rPr lang="pt-BR" dirty="0"/>
              <a:t> </a:t>
            </a:r>
            <a:r>
              <a:rPr lang="pt-BR" dirty="0" err="1"/>
              <a:t>en</a:t>
            </a:r>
            <a:r>
              <a:rPr lang="pt-BR" dirty="0"/>
              <a:t> estado fresco para </a:t>
            </a:r>
            <a:r>
              <a:rPr lang="pt-BR" dirty="0" err="1"/>
              <a:t>bombeo</a:t>
            </a:r>
            <a:r>
              <a:rPr lang="pt-BR" dirty="0"/>
              <a:t> y </a:t>
            </a:r>
            <a:r>
              <a:rPr lang="pt-BR" dirty="0" err="1"/>
              <a:t>proyección</a:t>
            </a:r>
            <a:r>
              <a:rPr lang="pt-BR" dirty="0"/>
              <a:t>.</a:t>
            </a:r>
          </a:p>
          <a:p>
            <a:r>
              <a:rPr lang="pt-BR" dirty="0" err="1"/>
              <a:t>Responsabilidad</a:t>
            </a:r>
            <a:r>
              <a:rPr lang="pt-BR" dirty="0"/>
              <a:t> </a:t>
            </a:r>
            <a:r>
              <a:rPr lang="pt-BR" dirty="0" err="1"/>
              <a:t>del</a:t>
            </a:r>
            <a:r>
              <a:rPr lang="pt-BR" dirty="0"/>
              <a:t> fabricante. </a:t>
            </a:r>
          </a:p>
        </p:txBody>
      </p:sp>
      <p:sp>
        <p:nvSpPr>
          <p:cNvPr id="14" name="CuadroTexto 13">
            <a:extLst>
              <a:ext uri="{FF2B5EF4-FFF2-40B4-BE49-F238E27FC236}">
                <a16:creationId xmlns:a16="http://schemas.microsoft.com/office/drawing/2014/main" id="{7867A968-8488-C49B-7DCD-96FC54715EDE}"/>
              </a:ext>
            </a:extLst>
          </p:cNvPr>
          <p:cNvSpPr txBox="1"/>
          <p:nvPr/>
        </p:nvSpPr>
        <p:spPr>
          <a:xfrm>
            <a:off x="4738489" y="3906637"/>
            <a:ext cx="7276448" cy="777744"/>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dirty="0" err="1"/>
              <a:t>Hormigón</a:t>
            </a:r>
            <a:r>
              <a:rPr lang="pt-BR" dirty="0"/>
              <a:t> colocado. Influenciado (rebote, </a:t>
            </a:r>
            <a:r>
              <a:rPr lang="pt-BR" dirty="0" err="1"/>
              <a:t>porosidad</a:t>
            </a:r>
            <a:r>
              <a:rPr lang="pt-BR" dirty="0"/>
              <a:t>).</a:t>
            </a:r>
          </a:p>
          <a:p>
            <a:r>
              <a:rPr lang="pt-BR" dirty="0" err="1"/>
              <a:t>Responsabilidad</a:t>
            </a:r>
            <a:r>
              <a:rPr lang="pt-BR" dirty="0"/>
              <a:t> </a:t>
            </a:r>
            <a:r>
              <a:rPr lang="pt-BR" dirty="0" err="1"/>
              <a:t>del</a:t>
            </a:r>
            <a:r>
              <a:rPr lang="pt-BR" dirty="0"/>
              <a:t> </a:t>
            </a:r>
            <a:r>
              <a:rPr lang="pt-BR" dirty="0" err="1"/>
              <a:t>constructor</a:t>
            </a:r>
            <a:r>
              <a:rPr lang="pt-BR" dirty="0"/>
              <a:t>.</a:t>
            </a:r>
          </a:p>
        </p:txBody>
      </p:sp>
      <p:sp>
        <p:nvSpPr>
          <p:cNvPr id="15" name="Flecha: curvada hacia la derecha 14">
            <a:extLst>
              <a:ext uri="{FF2B5EF4-FFF2-40B4-BE49-F238E27FC236}">
                <a16:creationId xmlns:a16="http://schemas.microsoft.com/office/drawing/2014/main" id="{CC4EF69D-500D-65B5-D61F-4773B8E158E9}"/>
              </a:ext>
            </a:extLst>
          </p:cNvPr>
          <p:cNvSpPr/>
          <p:nvPr/>
        </p:nvSpPr>
        <p:spPr>
          <a:xfrm>
            <a:off x="101606" y="1068906"/>
            <a:ext cx="577515" cy="26656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CuadroTexto 15">
            <a:extLst>
              <a:ext uri="{FF2B5EF4-FFF2-40B4-BE49-F238E27FC236}">
                <a16:creationId xmlns:a16="http://schemas.microsoft.com/office/drawing/2014/main" id="{D96E8544-4B20-CB77-B538-0EF989BE6FB3}"/>
              </a:ext>
            </a:extLst>
          </p:cNvPr>
          <p:cNvSpPr txBox="1"/>
          <p:nvPr/>
        </p:nvSpPr>
        <p:spPr>
          <a:xfrm rot="16200000">
            <a:off x="-486576" y="2222423"/>
            <a:ext cx="1753878" cy="369332"/>
          </a:xfrm>
          <a:prstGeom prst="rect">
            <a:avLst/>
          </a:prstGeom>
          <a:noFill/>
        </p:spPr>
        <p:txBody>
          <a:bodyPr wrap="none" rtlCol="0">
            <a:spAutoFit/>
          </a:bodyPr>
          <a:lstStyle/>
          <a:p>
            <a:r>
              <a:rPr lang="es-ES" dirty="0"/>
              <a:t>Aire comprimido</a:t>
            </a:r>
          </a:p>
        </p:txBody>
      </p:sp>
      <p:sp>
        <p:nvSpPr>
          <p:cNvPr id="4" name="CuadroTexto 3">
            <a:extLst>
              <a:ext uri="{FF2B5EF4-FFF2-40B4-BE49-F238E27FC236}">
                <a16:creationId xmlns:a16="http://schemas.microsoft.com/office/drawing/2014/main" id="{6F487E76-AB2D-DFFD-2B03-3A335FD9B17D}"/>
              </a:ext>
            </a:extLst>
          </p:cNvPr>
          <p:cNvSpPr txBox="1"/>
          <p:nvPr/>
        </p:nvSpPr>
        <p:spPr>
          <a:xfrm>
            <a:off x="4224759" y="6237745"/>
            <a:ext cx="6018836" cy="369332"/>
          </a:xfrm>
          <a:prstGeom prst="rect">
            <a:avLst/>
          </a:prstGeom>
          <a:noFill/>
          <a:ln w="25400">
            <a:solidFill>
              <a:srgbClr val="0070C0"/>
            </a:solidFill>
          </a:ln>
        </p:spPr>
        <p:txBody>
          <a:bodyPr wrap="square" rtlCol="0">
            <a:spAutoFit/>
          </a:bodyPr>
          <a:lstStyle/>
          <a:p>
            <a:r>
              <a:rPr lang="es-ES" dirty="0"/>
              <a:t>Cantidad de cemento 15% superior al definido en el articulado</a:t>
            </a:r>
          </a:p>
        </p:txBody>
      </p:sp>
    </p:spTree>
    <p:extLst>
      <p:ext uri="{BB962C8B-B14F-4D97-AF65-F5344CB8AC3E}">
        <p14:creationId xmlns:p14="http://schemas.microsoft.com/office/powerpoint/2010/main" val="202793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E6CB2E2-0106-F08A-6326-6C815E956607}"/>
              </a:ext>
            </a:extLst>
          </p:cNvPr>
          <p:cNvSpPr>
            <a:spLocks noGrp="1"/>
          </p:cNvSpPr>
          <p:nvPr>
            <p:ph type="title"/>
          </p:nvPr>
        </p:nvSpPr>
        <p:spPr/>
        <p:txBody>
          <a:bodyPr/>
          <a:lstStyle/>
          <a:p>
            <a:r>
              <a:rPr lang="es-ES" dirty="0">
                <a:effectLst>
                  <a:outerShdw blurRad="38100" dist="38100" dir="2700000" algn="tl">
                    <a:srgbClr val="000000">
                      <a:alpha val="43137"/>
                    </a:srgbClr>
                  </a:outerShdw>
                </a:effectLst>
                <a:latin typeface="+mn-lt"/>
              </a:rPr>
              <a:t>CodE  - Tipificación del hormigón proyectado – Anejo 9 Recomendaciones</a:t>
            </a:r>
            <a:endParaRPr lang="es-ES" dirty="0"/>
          </a:p>
        </p:txBody>
      </p:sp>
      <p:pic>
        <p:nvPicPr>
          <p:cNvPr id="7" name="Imagen 6">
            <a:extLst>
              <a:ext uri="{FF2B5EF4-FFF2-40B4-BE49-F238E27FC236}">
                <a16:creationId xmlns:a16="http://schemas.microsoft.com/office/drawing/2014/main" id="{8CD714F2-822D-185B-4D76-B52FB8D4871C}"/>
              </a:ext>
            </a:extLst>
          </p:cNvPr>
          <p:cNvPicPr>
            <a:picLocks noChangeAspect="1"/>
          </p:cNvPicPr>
          <p:nvPr/>
        </p:nvPicPr>
        <p:blipFill>
          <a:blip r:embed="rId3"/>
          <a:stretch>
            <a:fillRect/>
          </a:stretch>
        </p:blipFill>
        <p:spPr>
          <a:xfrm>
            <a:off x="3776208" y="1618724"/>
            <a:ext cx="8415792" cy="5044826"/>
          </a:xfrm>
          <a:prstGeom prst="rect">
            <a:avLst/>
          </a:prstGeom>
        </p:spPr>
      </p:pic>
      <p:sp>
        <p:nvSpPr>
          <p:cNvPr id="9" name="CuadroTexto 8">
            <a:extLst>
              <a:ext uri="{FF2B5EF4-FFF2-40B4-BE49-F238E27FC236}">
                <a16:creationId xmlns:a16="http://schemas.microsoft.com/office/drawing/2014/main" id="{BA528F5A-BB38-AC77-9EFF-738135C074C0}"/>
              </a:ext>
            </a:extLst>
          </p:cNvPr>
          <p:cNvSpPr txBox="1"/>
          <p:nvPr/>
        </p:nvSpPr>
        <p:spPr>
          <a:xfrm>
            <a:off x="0" y="771843"/>
            <a:ext cx="7471331" cy="486092"/>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dirty="0" err="1"/>
              <a:t>Hormigón</a:t>
            </a:r>
            <a:r>
              <a:rPr lang="pt-BR" dirty="0"/>
              <a:t> </a:t>
            </a:r>
            <a:r>
              <a:rPr lang="pt-BR" dirty="0" err="1"/>
              <a:t>proyectado</a:t>
            </a:r>
            <a:r>
              <a:rPr lang="pt-BR" dirty="0"/>
              <a:t>: T - </a:t>
            </a:r>
            <a:r>
              <a:rPr lang="pt-BR" dirty="0">
                <a:solidFill>
                  <a:srgbClr val="FF0000"/>
                </a:solidFill>
              </a:rPr>
              <a:t>R / J </a:t>
            </a:r>
            <a:r>
              <a:rPr lang="pt-BR" dirty="0"/>
              <a:t>/ (f - R1 - R3) / TM - TF / A</a:t>
            </a:r>
            <a:endParaRPr lang="es-ES" dirty="0"/>
          </a:p>
        </p:txBody>
      </p:sp>
      <p:cxnSp>
        <p:nvCxnSpPr>
          <p:cNvPr id="11" name="Conector recto 10">
            <a:extLst>
              <a:ext uri="{FF2B5EF4-FFF2-40B4-BE49-F238E27FC236}">
                <a16:creationId xmlns:a16="http://schemas.microsoft.com/office/drawing/2014/main" id="{79B63D3E-10D0-0E33-5B98-3DBD285B8160}"/>
              </a:ext>
            </a:extLst>
          </p:cNvPr>
          <p:cNvCxnSpPr>
            <a:cxnSpLocks/>
          </p:cNvCxnSpPr>
          <p:nvPr/>
        </p:nvCxnSpPr>
        <p:spPr>
          <a:xfrm flipH="1">
            <a:off x="449036" y="4126653"/>
            <a:ext cx="3600450" cy="0"/>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ángulo 12">
            <a:extLst>
              <a:ext uri="{FF2B5EF4-FFF2-40B4-BE49-F238E27FC236}">
                <a16:creationId xmlns:a16="http://schemas.microsoft.com/office/drawing/2014/main" id="{C3FA3689-AC55-92C7-BDBE-B8AB16778DE6}"/>
              </a:ext>
            </a:extLst>
          </p:cNvPr>
          <p:cNvSpPr/>
          <p:nvPr/>
        </p:nvSpPr>
        <p:spPr>
          <a:xfrm>
            <a:off x="9209313" y="1125678"/>
            <a:ext cx="1877785" cy="312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UNE-EN 14488-2</a:t>
            </a:r>
          </a:p>
        </p:txBody>
      </p:sp>
      <p:sp>
        <p:nvSpPr>
          <p:cNvPr id="14" name="Rectángulo 13">
            <a:extLst>
              <a:ext uri="{FF2B5EF4-FFF2-40B4-BE49-F238E27FC236}">
                <a16:creationId xmlns:a16="http://schemas.microsoft.com/office/drawing/2014/main" id="{B4089B6B-3A7C-C962-0FDB-4A4055478321}"/>
              </a:ext>
            </a:extLst>
          </p:cNvPr>
          <p:cNvSpPr/>
          <p:nvPr/>
        </p:nvSpPr>
        <p:spPr>
          <a:xfrm>
            <a:off x="993320" y="4601717"/>
            <a:ext cx="2680608" cy="312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ENSAYO DE PENETRACIÓN</a:t>
            </a:r>
          </a:p>
        </p:txBody>
      </p:sp>
      <p:sp>
        <p:nvSpPr>
          <p:cNvPr id="15" name="Rectángulo 14">
            <a:extLst>
              <a:ext uri="{FF2B5EF4-FFF2-40B4-BE49-F238E27FC236}">
                <a16:creationId xmlns:a16="http://schemas.microsoft.com/office/drawing/2014/main" id="{F02CD1A6-CB61-5372-638D-BE5FE051BBA8}"/>
              </a:ext>
            </a:extLst>
          </p:cNvPr>
          <p:cNvSpPr/>
          <p:nvPr/>
        </p:nvSpPr>
        <p:spPr>
          <a:xfrm>
            <a:off x="993320" y="3272674"/>
            <a:ext cx="2680608" cy="312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HINCADO DE CLAVOS</a:t>
            </a:r>
          </a:p>
        </p:txBody>
      </p:sp>
      <p:sp>
        <p:nvSpPr>
          <p:cNvPr id="19" name="CuadroTexto 18">
            <a:extLst>
              <a:ext uri="{FF2B5EF4-FFF2-40B4-BE49-F238E27FC236}">
                <a16:creationId xmlns:a16="http://schemas.microsoft.com/office/drawing/2014/main" id="{C3B32A04-DD0E-74BE-DFD5-34552B9FD330}"/>
              </a:ext>
            </a:extLst>
          </p:cNvPr>
          <p:cNvSpPr txBox="1"/>
          <p:nvPr/>
        </p:nvSpPr>
        <p:spPr>
          <a:xfrm>
            <a:off x="8852126" y="1106103"/>
            <a:ext cx="291873" cy="400110"/>
          </a:xfrm>
          <a:prstGeom prst="rect">
            <a:avLst/>
          </a:prstGeom>
          <a:noFill/>
        </p:spPr>
        <p:txBody>
          <a:bodyPr wrap="square">
            <a:spAutoFit/>
          </a:bodyPr>
          <a:lstStyle/>
          <a:p>
            <a:r>
              <a:rPr lang="pt-BR" sz="2000" b="1" dirty="0">
                <a:solidFill>
                  <a:srgbClr val="FF0000"/>
                </a:solidFill>
              </a:rPr>
              <a:t>J</a:t>
            </a:r>
            <a:endParaRPr lang="es-ES" sz="2000" b="1" dirty="0"/>
          </a:p>
        </p:txBody>
      </p:sp>
    </p:spTree>
    <p:extLst>
      <p:ext uri="{BB962C8B-B14F-4D97-AF65-F5344CB8AC3E}">
        <p14:creationId xmlns:p14="http://schemas.microsoft.com/office/powerpoint/2010/main" val="38188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B7F9E45-6096-2C72-44AA-A4FF8FC585D9}"/>
              </a:ext>
            </a:extLst>
          </p:cNvPr>
          <p:cNvSpPr>
            <a:spLocks noGrp="1"/>
          </p:cNvSpPr>
          <p:nvPr>
            <p:ph type="title"/>
          </p:nvPr>
        </p:nvSpPr>
        <p:spPr/>
        <p:txBody>
          <a:bodyPr/>
          <a:lstStyle/>
          <a:p>
            <a:r>
              <a:rPr lang="es-ES" dirty="0">
                <a:effectLst>
                  <a:outerShdw blurRad="38100" dist="38100" dir="2700000" algn="tl">
                    <a:srgbClr val="000000">
                      <a:alpha val="43137"/>
                    </a:srgbClr>
                  </a:outerShdw>
                </a:effectLst>
                <a:latin typeface="+mn-lt"/>
              </a:rPr>
              <a:t>CodE  - Tipificación del hormigón de limpieza – Anejo 10 </a:t>
            </a:r>
            <a:endParaRPr lang="es-ES" dirty="0"/>
          </a:p>
        </p:txBody>
      </p:sp>
      <p:sp>
        <p:nvSpPr>
          <p:cNvPr id="4" name="CuadroTexto 3">
            <a:extLst>
              <a:ext uri="{FF2B5EF4-FFF2-40B4-BE49-F238E27FC236}">
                <a16:creationId xmlns:a16="http://schemas.microsoft.com/office/drawing/2014/main" id="{97797EDA-D587-F1FD-71A1-47C55189A126}"/>
              </a:ext>
            </a:extLst>
          </p:cNvPr>
          <p:cNvSpPr txBox="1"/>
          <p:nvPr/>
        </p:nvSpPr>
        <p:spPr>
          <a:xfrm>
            <a:off x="211175" y="1250816"/>
            <a:ext cx="2358405"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dirty="0"/>
              <a:t>HL - 150 / C / TM </a:t>
            </a:r>
          </a:p>
        </p:txBody>
      </p:sp>
      <p:sp>
        <p:nvSpPr>
          <p:cNvPr id="5" name="CuadroTexto 4">
            <a:extLst>
              <a:ext uri="{FF2B5EF4-FFF2-40B4-BE49-F238E27FC236}">
                <a16:creationId xmlns:a16="http://schemas.microsoft.com/office/drawing/2014/main" id="{FCC5DA4F-299A-E9CB-0399-5AA5D1C0849D}"/>
              </a:ext>
            </a:extLst>
          </p:cNvPr>
          <p:cNvSpPr txBox="1"/>
          <p:nvPr/>
        </p:nvSpPr>
        <p:spPr>
          <a:xfrm>
            <a:off x="211175" y="1919194"/>
            <a:ext cx="5304101" cy="1200329"/>
          </a:xfrm>
          <a:prstGeom prst="rect">
            <a:avLst/>
          </a:prstGeom>
          <a:noFill/>
          <a:ln>
            <a:solidFill>
              <a:schemeClr val="accent6"/>
            </a:solidFill>
          </a:ln>
        </p:spPr>
        <p:txBody>
          <a:bodyPr wrap="square">
            <a:spAutoFit/>
          </a:bodyPr>
          <a:lstStyle/>
          <a:p>
            <a:pPr marL="285750" indent="-285750">
              <a:buFont typeface="Wingdings" panose="05000000000000000000" pitchFamily="2" charset="2"/>
              <a:buChar char="q"/>
            </a:pPr>
            <a:r>
              <a:rPr lang="es-ES" dirty="0"/>
              <a:t>Hormigón solicitado por dosificación (150 kg/m</a:t>
            </a:r>
            <a:r>
              <a:rPr lang="es-ES" baseline="30000" dirty="0"/>
              <a:t>3</a:t>
            </a:r>
            <a:r>
              <a:rPr lang="es-ES" dirty="0"/>
              <a:t>).</a:t>
            </a:r>
          </a:p>
          <a:p>
            <a:pPr marL="285750" indent="-285750">
              <a:buFont typeface="Wingdings" panose="05000000000000000000" pitchFamily="2" charset="2"/>
              <a:buChar char="q"/>
            </a:pPr>
            <a:r>
              <a:rPr lang="es-ES" dirty="0"/>
              <a:t>TM &lt; 30 mm.</a:t>
            </a:r>
          </a:p>
          <a:p>
            <a:pPr marL="285750" indent="-285750">
              <a:buFont typeface="Wingdings" panose="05000000000000000000" pitchFamily="2" charset="2"/>
              <a:buChar char="q"/>
            </a:pPr>
            <a:r>
              <a:rPr lang="es-ES" dirty="0"/>
              <a:t>No es necesario definir ambiente.</a:t>
            </a:r>
          </a:p>
          <a:p>
            <a:endParaRPr lang="es-ES" dirty="0"/>
          </a:p>
        </p:txBody>
      </p:sp>
      <p:sp>
        <p:nvSpPr>
          <p:cNvPr id="6" name="Título 2">
            <a:extLst>
              <a:ext uri="{FF2B5EF4-FFF2-40B4-BE49-F238E27FC236}">
                <a16:creationId xmlns:a16="http://schemas.microsoft.com/office/drawing/2014/main" id="{C9D3152F-163C-6B8C-B02A-65E08F724575}"/>
              </a:ext>
            </a:extLst>
          </p:cNvPr>
          <p:cNvSpPr txBox="1">
            <a:spLocks/>
          </p:cNvSpPr>
          <p:nvPr/>
        </p:nvSpPr>
        <p:spPr>
          <a:xfrm>
            <a:off x="0" y="3738478"/>
            <a:ext cx="12192000" cy="897146"/>
          </a:xfrm>
          <a:prstGeom prst="rect">
            <a:avLst/>
          </a:prstGeom>
          <a:solidFill>
            <a:srgbClr val="7DBA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2400" b="1" kern="1200">
                <a:solidFill>
                  <a:schemeClr val="bg1"/>
                </a:solidFill>
                <a:latin typeface="Corbel" panose="020B0503020204020204" pitchFamily="34" charset="0"/>
                <a:ea typeface="+mj-ea"/>
                <a:cs typeface="+mj-cs"/>
              </a:defRPr>
            </a:lvl1pPr>
          </a:lstStyle>
          <a:p>
            <a:r>
              <a:rPr lang="es-ES" dirty="0">
                <a:effectLst>
                  <a:outerShdw blurRad="38100" dist="38100" dir="2700000" algn="tl">
                    <a:srgbClr val="000000">
                      <a:alpha val="43137"/>
                    </a:srgbClr>
                  </a:outerShdw>
                </a:effectLst>
                <a:latin typeface="+mn-lt"/>
              </a:rPr>
              <a:t>CodE  - Tipificación del hormigón de alta resistencia – Apdo. 33.3</a:t>
            </a:r>
            <a:endParaRPr lang="es-ES" dirty="0"/>
          </a:p>
        </p:txBody>
      </p:sp>
      <p:sp>
        <p:nvSpPr>
          <p:cNvPr id="7" name="CuadroTexto 6">
            <a:extLst>
              <a:ext uri="{FF2B5EF4-FFF2-40B4-BE49-F238E27FC236}">
                <a16:creationId xmlns:a16="http://schemas.microsoft.com/office/drawing/2014/main" id="{40265AB0-E9CF-8E76-B4D1-78048BAA8323}"/>
              </a:ext>
            </a:extLst>
          </p:cNvPr>
          <p:cNvSpPr txBox="1"/>
          <p:nvPr/>
        </p:nvSpPr>
        <p:spPr>
          <a:xfrm>
            <a:off x="3270621" y="5266293"/>
            <a:ext cx="4676503" cy="369332"/>
          </a:xfrm>
          <a:prstGeom prst="rect">
            <a:avLst/>
          </a:prstGeom>
          <a:noFill/>
          <a:ln>
            <a:solidFill>
              <a:schemeClr val="accent6"/>
            </a:solidFill>
          </a:ln>
        </p:spPr>
        <p:txBody>
          <a:bodyPr wrap="square">
            <a:spAutoFit/>
          </a:bodyPr>
          <a:lstStyle/>
          <a:p>
            <a:r>
              <a:rPr lang="es-ES" sz="1400" dirty="0"/>
              <a:t>20, 25, 30, 35, 40, 45, 50, </a:t>
            </a:r>
            <a:r>
              <a:rPr lang="es-ES" b="1" dirty="0">
                <a:solidFill>
                  <a:srgbClr val="FF0000"/>
                </a:solidFill>
              </a:rPr>
              <a:t>55</a:t>
            </a:r>
            <a:r>
              <a:rPr lang="es-ES" sz="1400" dirty="0"/>
              <a:t>, </a:t>
            </a:r>
            <a:r>
              <a:rPr lang="es-ES" b="1" dirty="0">
                <a:solidFill>
                  <a:srgbClr val="FF0000"/>
                </a:solidFill>
              </a:rPr>
              <a:t>60, 70, 80, 90, 100</a:t>
            </a:r>
          </a:p>
        </p:txBody>
      </p:sp>
      <p:sp>
        <p:nvSpPr>
          <p:cNvPr id="8" name="CuadroTexto 7">
            <a:extLst>
              <a:ext uri="{FF2B5EF4-FFF2-40B4-BE49-F238E27FC236}">
                <a16:creationId xmlns:a16="http://schemas.microsoft.com/office/drawing/2014/main" id="{099D4B1F-CB26-6792-F606-7453EF579B47}"/>
              </a:ext>
            </a:extLst>
          </p:cNvPr>
          <p:cNvSpPr txBox="1"/>
          <p:nvPr/>
        </p:nvSpPr>
        <p:spPr>
          <a:xfrm>
            <a:off x="3270620" y="5776189"/>
            <a:ext cx="4676503" cy="369332"/>
          </a:xfrm>
          <a:prstGeom prst="rect">
            <a:avLst/>
          </a:prstGeom>
          <a:noFill/>
          <a:ln>
            <a:solidFill>
              <a:schemeClr val="accent6"/>
            </a:solidFill>
          </a:ln>
        </p:spPr>
        <p:txBody>
          <a:bodyPr wrap="square">
            <a:spAutoFit/>
          </a:bodyPr>
          <a:lstStyle>
            <a:defPPr>
              <a:defRPr lang="en-US"/>
            </a:defPPr>
          </a:lstStyle>
          <a:p>
            <a:r>
              <a:rPr lang="es-ES" dirty="0"/>
              <a:t>Hormigones de alta resistencia f</a:t>
            </a:r>
            <a:r>
              <a:rPr lang="es-ES" baseline="-25000" dirty="0"/>
              <a:t>ck</a:t>
            </a:r>
            <a:r>
              <a:rPr lang="es-ES" dirty="0"/>
              <a:t> &gt; 50 N/mm</a:t>
            </a:r>
            <a:r>
              <a:rPr lang="es-ES" baseline="30000" dirty="0"/>
              <a:t>2</a:t>
            </a:r>
            <a:r>
              <a:rPr lang="es-ES" dirty="0"/>
              <a:t>.</a:t>
            </a:r>
          </a:p>
        </p:txBody>
      </p:sp>
      <p:sp>
        <p:nvSpPr>
          <p:cNvPr id="9" name="CuadroTexto 8">
            <a:extLst>
              <a:ext uri="{FF2B5EF4-FFF2-40B4-BE49-F238E27FC236}">
                <a16:creationId xmlns:a16="http://schemas.microsoft.com/office/drawing/2014/main" id="{965FD378-D943-C1BC-398C-7B6084424ABC}"/>
              </a:ext>
            </a:extLst>
          </p:cNvPr>
          <p:cNvSpPr txBox="1"/>
          <p:nvPr/>
        </p:nvSpPr>
        <p:spPr>
          <a:xfrm>
            <a:off x="296198" y="4799997"/>
            <a:ext cx="2379625" cy="461665"/>
          </a:xfrm>
          <a:prstGeom prst="rect">
            <a:avLst/>
          </a:prstGeom>
          <a:solidFill>
            <a:schemeClr val="accent6"/>
          </a:solidFill>
          <a:effectLst>
            <a:outerShdw blurRad="50800" dist="50800" dir="5400000" algn="ctr" rotWithShape="0">
              <a:schemeClr val="accent6"/>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dirty="0"/>
              <a:t>T - R / C / TM / A </a:t>
            </a:r>
          </a:p>
        </p:txBody>
      </p:sp>
    </p:spTree>
    <p:extLst>
      <p:ext uri="{BB962C8B-B14F-4D97-AF65-F5344CB8AC3E}">
        <p14:creationId xmlns:p14="http://schemas.microsoft.com/office/powerpoint/2010/main" val="411752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A240FDB-FD8A-465E-8337-020480C42D2E}"/>
              </a:ext>
            </a:extLst>
          </p:cNvPr>
          <p:cNvSpPr>
            <a:spLocks noGrp="1"/>
          </p:cNvSpPr>
          <p:nvPr>
            <p:ph type="title"/>
          </p:nvPr>
        </p:nvSpPr>
        <p:spPr/>
        <p:txBody>
          <a:bodyPr/>
          <a:lstStyle/>
          <a:p>
            <a:r>
              <a:rPr lang="es-ES" dirty="0">
                <a:effectLst>
                  <a:outerShdw blurRad="38100" dist="38100" dir="2700000" algn="tl">
                    <a:srgbClr val="000000">
                      <a:alpha val="43137"/>
                    </a:srgbClr>
                  </a:outerShdw>
                </a:effectLst>
                <a:latin typeface="+mn-lt"/>
              </a:rPr>
              <a:t>CodE  - Tipificación del hormigón no estructural</a:t>
            </a:r>
            <a:endParaRPr lang="es-ES" dirty="0"/>
          </a:p>
        </p:txBody>
      </p:sp>
      <p:pic>
        <p:nvPicPr>
          <p:cNvPr id="5" name="Imagen 4" descr="Texto&#10;&#10;Descripción generada automáticamente">
            <a:extLst>
              <a:ext uri="{FF2B5EF4-FFF2-40B4-BE49-F238E27FC236}">
                <a16:creationId xmlns:a16="http://schemas.microsoft.com/office/drawing/2014/main" id="{F168509C-874C-4D63-B746-9BC8DABFBA10}"/>
              </a:ext>
            </a:extLst>
          </p:cNvPr>
          <p:cNvPicPr>
            <a:picLocks noChangeAspect="1"/>
          </p:cNvPicPr>
          <p:nvPr/>
        </p:nvPicPr>
        <p:blipFill rotWithShape="1">
          <a:blip r:embed="rId3">
            <a:extLst>
              <a:ext uri="{28A0092B-C50C-407E-A947-70E740481C1C}">
                <a14:useLocalDpi xmlns:a14="http://schemas.microsoft.com/office/drawing/2010/main" val="0"/>
              </a:ext>
            </a:extLst>
          </a:blip>
          <a:srcRect t="33755"/>
          <a:stretch/>
        </p:blipFill>
        <p:spPr>
          <a:xfrm>
            <a:off x="50977" y="1345217"/>
            <a:ext cx="12090045" cy="4680198"/>
          </a:xfrm>
          <a:prstGeom prst="rect">
            <a:avLst/>
          </a:prstGeom>
        </p:spPr>
      </p:pic>
    </p:spTree>
    <p:extLst>
      <p:ext uri="{BB962C8B-B14F-4D97-AF65-F5344CB8AC3E}">
        <p14:creationId xmlns:p14="http://schemas.microsoft.com/office/powerpoint/2010/main" val="49667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53654D6-A822-5FA7-92C8-9C52F2D0E2B8}"/>
              </a:ext>
            </a:extLst>
          </p:cNvPr>
          <p:cNvSpPr>
            <a:spLocks noGrp="1"/>
          </p:cNvSpPr>
          <p:nvPr>
            <p:ph type="title"/>
          </p:nvPr>
        </p:nvSpPr>
        <p:spPr/>
        <p:txBody>
          <a:bodyPr/>
          <a:lstStyle/>
          <a:p>
            <a:r>
              <a:rPr lang="es-ES" dirty="0"/>
              <a:t>Destinos de hormigón no incluidos en el CodE</a:t>
            </a:r>
          </a:p>
        </p:txBody>
      </p:sp>
      <p:grpSp>
        <p:nvGrpSpPr>
          <p:cNvPr id="2" name="Grupo 1">
            <a:extLst>
              <a:ext uri="{FF2B5EF4-FFF2-40B4-BE49-F238E27FC236}">
                <a16:creationId xmlns:a16="http://schemas.microsoft.com/office/drawing/2014/main" id="{23843451-B777-3AA3-1081-49E0B097F4E0}"/>
              </a:ext>
            </a:extLst>
          </p:cNvPr>
          <p:cNvGrpSpPr/>
          <p:nvPr/>
        </p:nvGrpSpPr>
        <p:grpSpPr>
          <a:xfrm>
            <a:off x="84618" y="3854477"/>
            <a:ext cx="1808422" cy="2829337"/>
            <a:chOff x="1054263" y="1061884"/>
            <a:chExt cx="3608536" cy="5058696"/>
          </a:xfrm>
        </p:grpSpPr>
        <p:pic>
          <p:nvPicPr>
            <p:cNvPr id="10" name="Imagen 9">
              <a:extLst>
                <a:ext uri="{FF2B5EF4-FFF2-40B4-BE49-F238E27FC236}">
                  <a16:creationId xmlns:a16="http://schemas.microsoft.com/office/drawing/2014/main" id="{C99C048C-8FA4-0CA1-0EF1-CB4F78A180B8}"/>
                </a:ext>
              </a:extLst>
            </p:cNvPr>
            <p:cNvPicPr>
              <a:picLocks noChangeAspect="1"/>
            </p:cNvPicPr>
            <p:nvPr/>
          </p:nvPicPr>
          <p:blipFill>
            <a:blip r:embed="rId3"/>
            <a:stretch>
              <a:fillRect/>
            </a:stretch>
          </p:blipFill>
          <p:spPr>
            <a:xfrm>
              <a:off x="1054263" y="1061884"/>
              <a:ext cx="3608536" cy="5058696"/>
            </a:xfrm>
            <a:prstGeom prst="rect">
              <a:avLst/>
            </a:prstGeom>
          </p:spPr>
        </p:pic>
        <p:pic>
          <p:nvPicPr>
            <p:cNvPr id="17" name="Imagen 16">
              <a:extLst>
                <a:ext uri="{FF2B5EF4-FFF2-40B4-BE49-F238E27FC236}">
                  <a16:creationId xmlns:a16="http://schemas.microsoft.com/office/drawing/2014/main" id="{76FE960F-2A03-AAF3-C066-902DD47098A0}"/>
                </a:ext>
              </a:extLst>
            </p:cNvPr>
            <p:cNvPicPr>
              <a:picLocks noChangeAspect="1"/>
            </p:cNvPicPr>
            <p:nvPr/>
          </p:nvPicPr>
          <p:blipFill>
            <a:blip r:embed="rId4"/>
            <a:stretch>
              <a:fillRect/>
            </a:stretch>
          </p:blipFill>
          <p:spPr>
            <a:xfrm>
              <a:off x="1054263" y="4978396"/>
              <a:ext cx="3608536" cy="997334"/>
            </a:xfrm>
            <a:prstGeom prst="rect">
              <a:avLst/>
            </a:prstGeom>
          </p:spPr>
        </p:pic>
      </p:grpSp>
      <p:pic>
        <p:nvPicPr>
          <p:cNvPr id="2050" name="Picture 2" descr="Ver las imágenes de origen">
            <a:extLst>
              <a:ext uri="{FF2B5EF4-FFF2-40B4-BE49-F238E27FC236}">
                <a16:creationId xmlns:a16="http://schemas.microsoft.com/office/drawing/2014/main" id="{F5315E08-11D0-C0B0-E27C-906DE59A9B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76" t="27143" r="29979" b="12381"/>
          <a:stretch/>
        </p:blipFill>
        <p:spPr bwMode="auto">
          <a:xfrm>
            <a:off x="94152" y="997101"/>
            <a:ext cx="1930494" cy="27547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860DD842-8783-25A5-829B-F32A4F295194}"/>
              </a:ext>
            </a:extLst>
          </p:cNvPr>
          <p:cNvGrpSpPr/>
          <p:nvPr/>
        </p:nvGrpSpPr>
        <p:grpSpPr>
          <a:xfrm>
            <a:off x="8996102" y="2696812"/>
            <a:ext cx="2891003" cy="4090306"/>
            <a:chOff x="8684934" y="1734912"/>
            <a:chExt cx="2891003" cy="4090306"/>
          </a:xfrm>
        </p:grpSpPr>
        <p:pic>
          <p:nvPicPr>
            <p:cNvPr id="7" name="Imagen 6">
              <a:extLst>
                <a:ext uri="{FF2B5EF4-FFF2-40B4-BE49-F238E27FC236}">
                  <a16:creationId xmlns:a16="http://schemas.microsoft.com/office/drawing/2014/main" id="{4BDA9F55-8ED2-7203-6DEF-8C3A6DF3F48D}"/>
                </a:ext>
              </a:extLst>
            </p:cNvPr>
            <p:cNvPicPr>
              <a:picLocks noChangeAspect="1"/>
            </p:cNvPicPr>
            <p:nvPr/>
          </p:nvPicPr>
          <p:blipFill>
            <a:blip r:embed="rId6"/>
            <a:stretch>
              <a:fillRect/>
            </a:stretch>
          </p:blipFill>
          <p:spPr>
            <a:xfrm>
              <a:off x="8684934" y="1734912"/>
              <a:ext cx="2891003" cy="4090306"/>
            </a:xfrm>
            <a:prstGeom prst="rect">
              <a:avLst/>
            </a:prstGeom>
          </p:spPr>
        </p:pic>
        <p:sp>
          <p:nvSpPr>
            <p:cNvPr id="8" name="Elipse 7">
              <a:extLst>
                <a:ext uri="{FF2B5EF4-FFF2-40B4-BE49-F238E27FC236}">
                  <a16:creationId xmlns:a16="http://schemas.microsoft.com/office/drawing/2014/main" id="{2532F834-1721-F7EA-7F3F-6BCCA2B07D83}"/>
                </a:ext>
              </a:extLst>
            </p:cNvPr>
            <p:cNvSpPr/>
            <p:nvPr/>
          </p:nvSpPr>
          <p:spPr>
            <a:xfrm>
              <a:off x="11013020" y="3115921"/>
              <a:ext cx="465364" cy="212271"/>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Imagen 4">
            <a:extLst>
              <a:ext uri="{FF2B5EF4-FFF2-40B4-BE49-F238E27FC236}">
                <a16:creationId xmlns:a16="http://schemas.microsoft.com/office/drawing/2014/main" id="{A65A6632-1B8B-E282-0A0C-A2AB7AADF551}"/>
              </a:ext>
            </a:extLst>
          </p:cNvPr>
          <p:cNvPicPr>
            <a:picLocks noChangeAspect="1"/>
          </p:cNvPicPr>
          <p:nvPr/>
        </p:nvPicPr>
        <p:blipFill>
          <a:blip r:embed="rId7"/>
          <a:stretch>
            <a:fillRect/>
          </a:stretch>
        </p:blipFill>
        <p:spPr>
          <a:xfrm>
            <a:off x="3098021" y="1576413"/>
            <a:ext cx="5008685" cy="1469425"/>
          </a:xfrm>
          <a:prstGeom prst="rect">
            <a:avLst/>
          </a:prstGeom>
          <a:ln>
            <a:solidFill>
              <a:schemeClr val="accent1"/>
            </a:solidFill>
          </a:ln>
        </p:spPr>
      </p:pic>
      <p:pic>
        <p:nvPicPr>
          <p:cNvPr id="9" name="Imagen 8">
            <a:extLst>
              <a:ext uri="{FF2B5EF4-FFF2-40B4-BE49-F238E27FC236}">
                <a16:creationId xmlns:a16="http://schemas.microsoft.com/office/drawing/2014/main" id="{39C28943-3E00-015E-7EF2-2F7842CC0AFE}"/>
              </a:ext>
            </a:extLst>
          </p:cNvPr>
          <p:cNvPicPr>
            <a:picLocks noChangeAspect="1"/>
          </p:cNvPicPr>
          <p:nvPr/>
        </p:nvPicPr>
        <p:blipFill>
          <a:blip r:embed="rId8"/>
          <a:stretch>
            <a:fillRect/>
          </a:stretch>
        </p:blipFill>
        <p:spPr>
          <a:xfrm>
            <a:off x="1687119" y="864314"/>
            <a:ext cx="3322541" cy="737654"/>
          </a:xfrm>
          <a:prstGeom prst="rect">
            <a:avLst/>
          </a:prstGeom>
        </p:spPr>
      </p:pic>
      <p:pic>
        <p:nvPicPr>
          <p:cNvPr id="16" name="Imagen 15">
            <a:extLst>
              <a:ext uri="{FF2B5EF4-FFF2-40B4-BE49-F238E27FC236}">
                <a16:creationId xmlns:a16="http://schemas.microsoft.com/office/drawing/2014/main" id="{E9D4292C-A62D-40A9-B583-1022FDE68A61}"/>
              </a:ext>
            </a:extLst>
          </p:cNvPr>
          <p:cNvPicPr>
            <a:picLocks noChangeAspect="1"/>
          </p:cNvPicPr>
          <p:nvPr/>
        </p:nvPicPr>
        <p:blipFill>
          <a:blip r:embed="rId9"/>
          <a:stretch>
            <a:fillRect/>
          </a:stretch>
        </p:blipFill>
        <p:spPr>
          <a:xfrm>
            <a:off x="2442279" y="3045838"/>
            <a:ext cx="2567381" cy="1907021"/>
          </a:xfrm>
          <a:prstGeom prst="rect">
            <a:avLst/>
          </a:prstGeom>
          <a:ln w="19050">
            <a:solidFill>
              <a:schemeClr val="accent1"/>
            </a:solidFill>
          </a:ln>
        </p:spPr>
      </p:pic>
      <p:pic>
        <p:nvPicPr>
          <p:cNvPr id="14" name="Imagen 13">
            <a:extLst>
              <a:ext uri="{FF2B5EF4-FFF2-40B4-BE49-F238E27FC236}">
                <a16:creationId xmlns:a16="http://schemas.microsoft.com/office/drawing/2014/main" id="{A4D324E8-F17D-6B44-54E2-1A37D8EF4FFF}"/>
              </a:ext>
            </a:extLst>
          </p:cNvPr>
          <p:cNvPicPr>
            <a:picLocks noChangeAspect="1"/>
          </p:cNvPicPr>
          <p:nvPr/>
        </p:nvPicPr>
        <p:blipFill>
          <a:blip r:embed="rId10"/>
          <a:stretch>
            <a:fillRect/>
          </a:stretch>
        </p:blipFill>
        <p:spPr>
          <a:xfrm>
            <a:off x="1893040" y="4952859"/>
            <a:ext cx="4302027" cy="1699711"/>
          </a:xfrm>
          <a:prstGeom prst="rect">
            <a:avLst/>
          </a:prstGeom>
        </p:spPr>
      </p:pic>
      <p:pic>
        <p:nvPicPr>
          <p:cNvPr id="19" name="Imagen 18">
            <a:extLst>
              <a:ext uri="{FF2B5EF4-FFF2-40B4-BE49-F238E27FC236}">
                <a16:creationId xmlns:a16="http://schemas.microsoft.com/office/drawing/2014/main" id="{784DEC0A-7F8A-7758-FFF5-34664D0BC1EB}"/>
              </a:ext>
            </a:extLst>
          </p:cNvPr>
          <p:cNvPicPr>
            <a:picLocks noChangeAspect="1"/>
          </p:cNvPicPr>
          <p:nvPr/>
        </p:nvPicPr>
        <p:blipFill>
          <a:blip r:embed="rId11"/>
          <a:stretch>
            <a:fillRect/>
          </a:stretch>
        </p:blipFill>
        <p:spPr>
          <a:xfrm>
            <a:off x="6371392" y="2929659"/>
            <a:ext cx="2336417" cy="3514725"/>
          </a:xfrm>
          <a:prstGeom prst="rect">
            <a:avLst/>
          </a:prstGeom>
        </p:spPr>
      </p:pic>
      <p:pic>
        <p:nvPicPr>
          <p:cNvPr id="21" name="Imagen 20">
            <a:extLst>
              <a:ext uri="{FF2B5EF4-FFF2-40B4-BE49-F238E27FC236}">
                <a16:creationId xmlns:a16="http://schemas.microsoft.com/office/drawing/2014/main" id="{419C4283-AAE3-7C6E-9B1D-89E2AC8F5A7A}"/>
              </a:ext>
            </a:extLst>
          </p:cNvPr>
          <p:cNvPicPr>
            <a:picLocks noChangeAspect="1"/>
          </p:cNvPicPr>
          <p:nvPr/>
        </p:nvPicPr>
        <p:blipFill>
          <a:blip r:embed="rId12"/>
          <a:stretch>
            <a:fillRect/>
          </a:stretch>
        </p:blipFill>
        <p:spPr>
          <a:xfrm>
            <a:off x="8568577" y="775318"/>
            <a:ext cx="3220975" cy="1699711"/>
          </a:xfrm>
          <a:prstGeom prst="rect">
            <a:avLst/>
          </a:prstGeom>
        </p:spPr>
      </p:pic>
    </p:spTree>
    <p:extLst>
      <p:ext uri="{BB962C8B-B14F-4D97-AF65-F5344CB8AC3E}">
        <p14:creationId xmlns:p14="http://schemas.microsoft.com/office/powerpoint/2010/main" val="284864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2">
            <a:extLst>
              <a:ext uri="{FF2B5EF4-FFF2-40B4-BE49-F238E27FC236}">
                <a16:creationId xmlns:a16="http://schemas.microsoft.com/office/drawing/2014/main" id="{30D1ECF1-18DC-98C7-7401-6E4ED125071C}"/>
              </a:ext>
            </a:extLst>
          </p:cNvPr>
          <p:cNvGraphicFramePr>
            <a:graphicFrameLocks noGrp="1"/>
          </p:cNvGraphicFramePr>
          <p:nvPr>
            <p:extLst>
              <p:ext uri="{D42A27DB-BD31-4B8C-83A1-F6EECF244321}">
                <p14:modId xmlns:p14="http://schemas.microsoft.com/office/powerpoint/2010/main" val="3450552950"/>
              </p:ext>
            </p:extLst>
          </p:nvPr>
        </p:nvGraphicFramePr>
        <p:xfrm>
          <a:off x="481531" y="179018"/>
          <a:ext cx="11228937" cy="5939222"/>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2503988">
                  <a:extLst>
                    <a:ext uri="{9D8B030D-6E8A-4147-A177-3AD203B41FA5}">
                      <a16:colId xmlns:a16="http://schemas.microsoft.com/office/drawing/2014/main" val="3758604908"/>
                    </a:ext>
                  </a:extLst>
                </a:gridCol>
                <a:gridCol w="208280">
                  <a:extLst>
                    <a:ext uri="{9D8B030D-6E8A-4147-A177-3AD203B41FA5}">
                      <a16:colId xmlns:a16="http://schemas.microsoft.com/office/drawing/2014/main" val="3597652991"/>
                    </a:ext>
                  </a:extLst>
                </a:gridCol>
                <a:gridCol w="2652212">
                  <a:extLst>
                    <a:ext uri="{9D8B030D-6E8A-4147-A177-3AD203B41FA5}">
                      <a16:colId xmlns:a16="http://schemas.microsoft.com/office/drawing/2014/main" val="2249653975"/>
                    </a:ext>
                  </a:extLst>
                </a:gridCol>
                <a:gridCol w="2808132">
                  <a:extLst>
                    <a:ext uri="{9D8B030D-6E8A-4147-A177-3AD203B41FA5}">
                      <a16:colId xmlns:a16="http://schemas.microsoft.com/office/drawing/2014/main" val="3928685537"/>
                    </a:ext>
                  </a:extLst>
                </a:gridCol>
                <a:gridCol w="217820">
                  <a:extLst>
                    <a:ext uri="{9D8B030D-6E8A-4147-A177-3AD203B41FA5}">
                      <a16:colId xmlns:a16="http://schemas.microsoft.com/office/drawing/2014/main" val="3395720515"/>
                    </a:ext>
                  </a:extLst>
                </a:gridCol>
                <a:gridCol w="2838505">
                  <a:extLst>
                    <a:ext uri="{9D8B030D-6E8A-4147-A177-3AD203B41FA5}">
                      <a16:colId xmlns:a16="http://schemas.microsoft.com/office/drawing/2014/main" val="2988353389"/>
                    </a:ext>
                  </a:extLst>
                </a:gridCol>
              </a:tblGrid>
              <a:tr h="676342">
                <a:tc>
                  <a:txBody>
                    <a:bodyPr/>
                    <a:lstStyle/>
                    <a:p>
                      <a:pPr algn="ctr"/>
                      <a:r>
                        <a:rPr lang="es-ES" dirty="0"/>
                        <a:t>HORMIGONES INCLUIDOS</a:t>
                      </a:r>
                    </a:p>
                  </a:txBody>
                  <a:tcPr anchor="ctr">
                    <a:solidFill>
                      <a:schemeClr val="accent6"/>
                    </a:solidFill>
                  </a:tcPr>
                </a:tc>
                <a:tc>
                  <a:txBody>
                    <a:bodyPr/>
                    <a:lstStyle/>
                    <a:p>
                      <a:pPr algn="ctr"/>
                      <a:endParaRPr lang="es-ES" dirty="0"/>
                    </a:p>
                  </a:txBody>
                  <a:tcPr anchor="ctr">
                    <a:solidFill>
                      <a:schemeClr val="bg1"/>
                    </a:solidFill>
                  </a:tcPr>
                </a:tc>
                <a:tc gridSpan="2">
                  <a:txBody>
                    <a:bodyPr/>
                    <a:lstStyle/>
                    <a:p>
                      <a:pPr algn="ctr"/>
                      <a:r>
                        <a:rPr lang="es-ES" dirty="0"/>
                        <a:t>HORMIGONES EXCLUIDOS (art. 26)</a:t>
                      </a:r>
                    </a:p>
                  </a:txBody>
                  <a:tcPr anchor="ctr">
                    <a:solidFill>
                      <a:schemeClr val="accent6"/>
                    </a:solidFill>
                  </a:tcPr>
                </a:tc>
                <a:tc hMerge="1">
                  <a:txBody>
                    <a:bodyPr/>
                    <a:lstStyle/>
                    <a:p>
                      <a:pPr algn="ctr"/>
                      <a:r>
                        <a:rPr lang="es-ES" dirty="0"/>
                        <a:t>HORMIGONES EXCLUIDOS</a:t>
                      </a:r>
                    </a:p>
                  </a:txBody>
                  <a:tcPr anchor="ctr">
                    <a:solidFill>
                      <a:schemeClr val="accent6"/>
                    </a:solidFill>
                  </a:tcPr>
                </a:tc>
                <a:tc>
                  <a:txBody>
                    <a:bodyPr/>
                    <a:lstStyle/>
                    <a:p>
                      <a:pPr algn="ctr"/>
                      <a:endParaRPr lang="es-ES" dirty="0"/>
                    </a:p>
                  </a:txBody>
                  <a:tcPr anchor="ctr">
                    <a:solidFill>
                      <a:schemeClr val="bg1"/>
                    </a:solidFill>
                  </a:tcPr>
                </a:tc>
                <a:tc>
                  <a:txBody>
                    <a:bodyPr/>
                    <a:lstStyle/>
                    <a:p>
                      <a:pPr algn="ctr"/>
                      <a:r>
                        <a:rPr lang="es-ES" dirty="0"/>
                        <a:t>HORMIGONES NO INCLUIDOS</a:t>
                      </a:r>
                    </a:p>
                  </a:txBody>
                  <a:tcPr anchor="ctr">
                    <a:solidFill>
                      <a:schemeClr val="accent6"/>
                    </a:solidFill>
                  </a:tcPr>
                </a:tc>
                <a:extLst>
                  <a:ext uri="{0D108BD9-81ED-4DB2-BD59-A6C34878D82A}">
                    <a16:rowId xmlns:a16="http://schemas.microsoft.com/office/drawing/2014/main" val="2217279305"/>
                  </a:ext>
                </a:extLst>
              </a:tr>
              <a:tr h="370840">
                <a:tc>
                  <a:txBody>
                    <a:bodyPr/>
                    <a:lstStyle/>
                    <a:p>
                      <a:pPr marL="0" algn="ctr" defTabSz="914400" rtl="0" eaLnBrk="1" latinLnBrk="0" hangingPunct="1"/>
                      <a:r>
                        <a:rPr lang="es-ES" sz="1800" b="1" kern="1200" dirty="0">
                          <a:solidFill>
                            <a:schemeClr val="bg1"/>
                          </a:solidFill>
                          <a:latin typeface="Aharoni" panose="02010803020104030203" pitchFamily="2" charset="-79"/>
                          <a:ea typeface="+mn-ea"/>
                          <a:cs typeface="Aharoni" panose="02010803020104030203" pitchFamily="2" charset="-79"/>
                        </a:rPr>
                        <a:t>ARTICULADO</a:t>
                      </a:r>
                    </a:p>
                  </a:txBody>
                  <a:tcPr anchor="ctr">
                    <a:solidFill>
                      <a:schemeClr val="accent6">
                        <a:lumMod val="50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r>
                        <a:rPr lang="es-ES" sz="1800" b="1" kern="1200" baseline="0" dirty="0">
                          <a:solidFill>
                            <a:schemeClr val="bg1"/>
                          </a:solidFill>
                          <a:latin typeface="Aharoni" panose="02010803020104030203" pitchFamily="2" charset="-79"/>
                          <a:ea typeface="+mn-ea"/>
                          <a:cs typeface="Aharoni" panose="02010803020104030203" pitchFamily="2" charset="-79"/>
                        </a:rPr>
                        <a:t>DESTINADO A ESTRUCTURAS…</a:t>
                      </a:r>
                    </a:p>
                  </a:txBody>
                  <a:tcPr>
                    <a:solidFill>
                      <a:schemeClr val="accent6">
                        <a:lumMod val="50000"/>
                      </a:schemeClr>
                    </a:solidFill>
                  </a:tcPr>
                </a:tc>
                <a:tc>
                  <a:txBody>
                    <a:bodyPr/>
                    <a:lstStyle/>
                    <a:p>
                      <a:pPr marL="0" algn="ctr" defTabSz="914400" rtl="0" eaLnBrk="1" latinLnBrk="0" hangingPunct="1"/>
                      <a:r>
                        <a:rPr lang="es-ES" sz="1800" b="1" kern="1200" baseline="0" dirty="0">
                          <a:solidFill>
                            <a:schemeClr val="bg1"/>
                          </a:solidFill>
                          <a:latin typeface="Aharoni" panose="02010803020104030203" pitchFamily="2" charset="-79"/>
                          <a:ea typeface="+mn-ea"/>
                          <a:cs typeface="Aharoni" panose="02010803020104030203" pitchFamily="2" charset="-79"/>
                        </a:rPr>
                        <a:t>HORMIGONES ESPECIALES</a:t>
                      </a:r>
                    </a:p>
                  </a:txBody>
                  <a:tcPr>
                    <a:solidFill>
                      <a:schemeClr val="accent6">
                        <a:lumMod val="50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800" b="1" kern="1200" baseline="0" dirty="0">
                        <a:solidFill>
                          <a:schemeClr val="tx1"/>
                        </a:solidFill>
                        <a:latin typeface="Aharoni" panose="02010803020104030203" pitchFamily="2" charset="-79"/>
                        <a:ea typeface="+mn-ea"/>
                        <a:cs typeface="Aharoni" panose="02010803020104030203" pitchFamily="2" charset="-79"/>
                      </a:endParaRPr>
                    </a:p>
                  </a:txBody>
                  <a:tcPr anchor="ctr">
                    <a:solidFill>
                      <a:schemeClr val="bg1"/>
                    </a:solidFill>
                  </a:tcPr>
                </a:tc>
                <a:extLst>
                  <a:ext uri="{0D108BD9-81ED-4DB2-BD59-A6C34878D82A}">
                    <a16:rowId xmlns:a16="http://schemas.microsoft.com/office/drawing/2014/main" val="3215825561"/>
                  </a:ext>
                </a:extLst>
              </a:tr>
              <a:tr h="370840">
                <a:tc>
                  <a:txBody>
                    <a:bodyPr/>
                    <a:lstStyle/>
                    <a:p>
                      <a:pPr marL="0" algn="ctr" defTabSz="914400" rtl="0" eaLnBrk="1" latinLnBrk="0" hangingPunct="1"/>
                      <a:r>
                        <a:rPr lang="es-ES" sz="1800" b="1" kern="1200" dirty="0">
                          <a:solidFill>
                            <a:schemeClr val="tx1"/>
                          </a:solidFill>
                          <a:latin typeface="Aharoni" panose="02010803020104030203" pitchFamily="2" charset="-79"/>
                          <a:ea typeface="+mn-ea"/>
                          <a:cs typeface="Aharoni" panose="02010803020104030203" pitchFamily="2" charset="-79"/>
                        </a:rPr>
                        <a:t>Por propiedades</a:t>
                      </a:r>
                    </a:p>
                  </a:txBody>
                  <a:tcPr anchor="ct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r>
                        <a:rPr lang="es-ES" sz="1800" b="1" kern="1200" baseline="0" dirty="0">
                          <a:solidFill>
                            <a:schemeClr val="accent2">
                              <a:lumMod val="50000"/>
                            </a:schemeClr>
                          </a:solidFill>
                          <a:latin typeface="+mn-lt"/>
                          <a:ea typeface="+mn-ea"/>
                          <a:cs typeface="+mn-cs"/>
                        </a:rPr>
                        <a:t>Mixtas diferentes al acero</a:t>
                      </a:r>
                    </a:p>
                  </a:txBody>
                  <a:tcPr anchor="ctr">
                    <a:solidFill>
                      <a:schemeClr val="bg1">
                        <a:lumMod val="75000"/>
                      </a:schemeClr>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Celular</a:t>
                      </a:r>
                    </a:p>
                  </a:txBody>
                  <a:tcPr anchor="ctr">
                    <a:solidFill>
                      <a:schemeClr val="bg1">
                        <a:lumMod val="7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nchor="ctr">
                    <a:solidFill>
                      <a:schemeClr val="bg1"/>
                    </a:solidFill>
                  </a:tcPr>
                </a:tc>
                <a:tc>
                  <a:txBody>
                    <a:bodyPr/>
                    <a:lstStyle/>
                    <a:p>
                      <a:pPr marL="0" algn="ctr" defTabSz="914400" rtl="0" eaLnBrk="1" latinLnBrk="0" hangingPunct="1"/>
                      <a:r>
                        <a:rPr lang="es-ES" sz="1600" b="1" kern="1200" dirty="0">
                          <a:solidFill>
                            <a:schemeClr val="tx1"/>
                          </a:solidFill>
                          <a:latin typeface="Aharoni" panose="02010803020104030203" pitchFamily="2" charset="-79"/>
                          <a:ea typeface="+mn-ea"/>
                          <a:cs typeface="Aharoni" panose="02010803020104030203" pitchFamily="2" charset="-79"/>
                        </a:rPr>
                        <a:t>No estructural</a:t>
                      </a:r>
                    </a:p>
                  </a:txBody>
                  <a:tcPr anchor="ctr">
                    <a:solidFill>
                      <a:schemeClr val="bg1">
                        <a:lumMod val="85000"/>
                      </a:schemeClr>
                    </a:solidFill>
                  </a:tcPr>
                </a:tc>
                <a:extLst>
                  <a:ext uri="{0D108BD9-81ED-4DB2-BD59-A6C34878D82A}">
                    <a16:rowId xmlns:a16="http://schemas.microsoft.com/office/drawing/2014/main" val="3300762048"/>
                  </a:ext>
                </a:extLst>
              </a:tr>
              <a:tr h="370840">
                <a:tc>
                  <a:txBody>
                    <a:bodyPr/>
                    <a:lstStyle/>
                    <a:p>
                      <a:pPr marL="0" algn="ctr" defTabSz="914400" rtl="0" eaLnBrk="1" latinLnBrk="0" hangingPunct="1"/>
                      <a:r>
                        <a:rPr lang="es-ES" sz="1800" b="1" kern="1200" dirty="0">
                          <a:solidFill>
                            <a:schemeClr val="tx1"/>
                          </a:solidFill>
                          <a:latin typeface="Aharoni" panose="02010803020104030203" pitchFamily="2" charset="-79"/>
                          <a:ea typeface="+mn-ea"/>
                          <a:cs typeface="Aharoni" panose="02010803020104030203" pitchFamily="2" charset="-79"/>
                        </a:rPr>
                        <a:t>Por dosificación</a:t>
                      </a:r>
                    </a:p>
                  </a:txBody>
                  <a:tcP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rowSpan="3">
                  <a:txBody>
                    <a:bodyPr/>
                    <a:lstStyle/>
                    <a:p>
                      <a:pPr marL="0" algn="ctr" defTabSz="914400" rtl="0" eaLnBrk="1" latinLnBrk="0" hangingPunct="1"/>
                      <a:r>
                        <a:rPr lang="es-ES" sz="1800" b="1" kern="1200" baseline="0" dirty="0">
                          <a:solidFill>
                            <a:schemeClr val="accent2">
                              <a:lumMod val="50000"/>
                            </a:schemeClr>
                          </a:solidFill>
                          <a:latin typeface="+mn-lt"/>
                          <a:ea typeface="+mn-ea"/>
                          <a:cs typeface="+mn-cs"/>
                        </a:rPr>
                        <a:t>Con acción de pretensado con armadura activa fuera del canto </a:t>
                      </a:r>
                    </a:p>
                  </a:txBody>
                  <a:tcPr anchor="ctr">
                    <a:solidFill>
                      <a:schemeClr val="bg1">
                        <a:lumMod val="75000"/>
                      </a:schemeClr>
                    </a:solidFill>
                  </a:tcPr>
                </a:tc>
                <a:tc rowSpan="2">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Pesado</a:t>
                      </a:r>
                    </a:p>
                  </a:txBody>
                  <a:tcPr anchor="ctr">
                    <a:solidFill>
                      <a:schemeClr val="bg1">
                        <a:lumMod val="75000"/>
                      </a:schemeClr>
                    </a:solidFill>
                  </a:tcPr>
                </a:tc>
                <a:tc rowSpan="2">
                  <a:txBody>
                    <a:bodyPr/>
                    <a:lstStyle/>
                    <a:p>
                      <a:pPr marL="0" algn="l" defTabSz="914400" rtl="0" eaLnBrk="1" latinLnBrk="0" hangingPunct="1"/>
                      <a:endParaRPr lang="es-ES" sz="1800" b="1" kern="1200" dirty="0">
                        <a:solidFill>
                          <a:schemeClr val="lt1"/>
                        </a:solidFill>
                        <a:latin typeface="+mn-lt"/>
                        <a:ea typeface="+mn-ea"/>
                        <a:cs typeface="+mn-cs"/>
                      </a:endParaRPr>
                    </a:p>
                  </a:txBody>
                  <a:tcPr anchor="ctr">
                    <a:solidFill>
                      <a:schemeClr val="bg1"/>
                    </a:solidFill>
                  </a:tcPr>
                </a:tc>
                <a:tc rowSpan="2">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Ultra alta resistencia</a:t>
                      </a:r>
                    </a:p>
                  </a:txBody>
                  <a:tcPr anchor="ctr">
                    <a:solidFill>
                      <a:schemeClr val="accent6">
                        <a:lumMod val="20000"/>
                        <a:lumOff val="80000"/>
                      </a:schemeClr>
                    </a:solidFill>
                  </a:tcPr>
                </a:tc>
                <a:extLst>
                  <a:ext uri="{0D108BD9-81ED-4DB2-BD59-A6C34878D82A}">
                    <a16:rowId xmlns:a16="http://schemas.microsoft.com/office/drawing/2014/main" val="1639856041"/>
                  </a:ext>
                </a:extLst>
              </a:tr>
              <a:tr h="111444">
                <a:tc rowSpan="2">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Alta resistencia</a:t>
                      </a:r>
                    </a:p>
                  </a:txBody>
                  <a:tcPr anchor="ctr">
                    <a:solidFill>
                      <a:schemeClr val="bg1">
                        <a:lumMod val="85000"/>
                      </a:schemeClr>
                    </a:solidFill>
                  </a:tcPr>
                </a:tc>
                <a:tc rowSpan="2">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vMerge="1">
                  <a:txBody>
                    <a:bodyPr/>
                    <a:lstStyle/>
                    <a:p>
                      <a:pPr marL="0" algn="ctr" defTabSz="914400" rtl="0" eaLnBrk="1" latinLnBrk="0" hangingPunct="1"/>
                      <a:endParaRPr lang="es-ES" sz="1800" b="1" kern="1200" baseline="0" dirty="0">
                        <a:solidFill>
                          <a:schemeClr val="accent2">
                            <a:lumMod val="50000"/>
                          </a:schemeClr>
                        </a:solidFill>
                        <a:latin typeface="+mn-lt"/>
                        <a:ea typeface="+mn-ea"/>
                        <a:cs typeface="+mn-cs"/>
                      </a:endParaRPr>
                    </a:p>
                  </a:txBody>
                  <a:tcPr>
                    <a:solidFill>
                      <a:schemeClr val="bg1">
                        <a:lumMod val="85000"/>
                      </a:schemeClr>
                    </a:solidFill>
                  </a:tcPr>
                </a:tc>
                <a:tc vMerge="1">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Sin finos</a:t>
                      </a:r>
                    </a:p>
                  </a:txBody>
                  <a:tcPr anchor="ctr">
                    <a:solidFill>
                      <a:schemeClr val="bg1">
                        <a:lumMod val="85000"/>
                      </a:schemeClr>
                    </a:solidFill>
                  </a:tcPr>
                </a:tc>
                <a:tc vMerge="1">
                  <a:txBody>
                    <a:bodyPr/>
                    <a:lstStyle/>
                    <a:p>
                      <a:pPr marL="0" algn="l" defTabSz="914400" rtl="0" eaLnBrk="1" latinLnBrk="0" hangingPunct="1"/>
                      <a:endParaRPr lang="es-ES" sz="1800" b="1" kern="1200" dirty="0">
                        <a:solidFill>
                          <a:schemeClr val="lt1"/>
                        </a:solidFill>
                        <a:latin typeface="+mn-lt"/>
                        <a:ea typeface="+mn-ea"/>
                        <a:cs typeface="+mn-cs"/>
                      </a:endParaRPr>
                    </a:p>
                  </a:txBody>
                  <a:tcPr anchor="ctr">
                    <a:solidFill>
                      <a:schemeClr val="bg1"/>
                    </a:solidFill>
                  </a:tcPr>
                </a:tc>
                <a:tc vMerge="1">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Drenante</a:t>
                      </a:r>
                    </a:p>
                  </a:txBody>
                  <a:tcPr anchor="ctr">
                    <a:solidFill>
                      <a:schemeClr val="bg1">
                        <a:lumMod val="85000"/>
                      </a:schemeClr>
                    </a:solidFill>
                  </a:tcPr>
                </a:tc>
                <a:extLst>
                  <a:ext uri="{0D108BD9-81ED-4DB2-BD59-A6C34878D82A}">
                    <a16:rowId xmlns:a16="http://schemas.microsoft.com/office/drawing/2014/main" val="3736613795"/>
                  </a:ext>
                </a:extLst>
              </a:tr>
              <a:tr h="432116">
                <a:tc vMerge="1">
                  <a:txBody>
                    <a:bodyPr/>
                    <a:lstStyle/>
                    <a:p>
                      <a:pPr marL="0" algn="l"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lumMod val="85000"/>
                      </a:schemeClr>
                    </a:solidFill>
                  </a:tcPr>
                </a:tc>
                <a:tc vMerge="1">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vMerge="1">
                  <a:txBody>
                    <a:bodyPr/>
                    <a:lstStyle/>
                    <a:p>
                      <a:pPr marL="0" algn="ctr" defTabSz="914400" rtl="0" eaLnBrk="1" latinLnBrk="0" hangingPunct="1"/>
                      <a:endParaRPr lang="es-ES" sz="1800" b="1" kern="1200" baseline="0" dirty="0">
                        <a:solidFill>
                          <a:schemeClr val="accent2">
                            <a:lumMod val="50000"/>
                          </a:schemeClr>
                        </a:solidFill>
                        <a:latin typeface="+mn-lt"/>
                        <a:ea typeface="+mn-ea"/>
                        <a:cs typeface="+mn-cs"/>
                      </a:endParaRPr>
                    </a:p>
                  </a:txBody>
                  <a:tcPr anchor="ctr">
                    <a:solidFill>
                      <a:schemeClr val="bg1">
                        <a:lumMod val="85000"/>
                      </a:schemeClr>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Sin finos</a:t>
                      </a:r>
                    </a:p>
                  </a:txBody>
                  <a:tcPr anchor="ctr">
                    <a:solidFill>
                      <a:schemeClr val="bg1">
                        <a:lumMod val="7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nchor="ctr">
                    <a:solidFill>
                      <a:schemeClr val="bg1"/>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Drenante</a:t>
                      </a:r>
                    </a:p>
                  </a:txBody>
                  <a:tcPr anchor="ctr">
                    <a:solidFill>
                      <a:schemeClr val="accent6">
                        <a:lumMod val="20000"/>
                        <a:lumOff val="80000"/>
                      </a:schemeClr>
                    </a:solidFill>
                  </a:tcPr>
                </a:tc>
                <a:extLst>
                  <a:ext uri="{0D108BD9-81ED-4DB2-BD59-A6C34878D82A}">
                    <a16:rowId xmlns:a16="http://schemas.microsoft.com/office/drawing/2014/main" val="1329766557"/>
                  </a:ext>
                </a:extLst>
              </a:tr>
              <a:tr h="370840">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Autocompactante</a:t>
                      </a:r>
                    </a:p>
                  </a:txBody>
                  <a:tcPr anchor="ct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r>
                        <a:rPr lang="es-ES" sz="1800" b="1" kern="1200" baseline="0" dirty="0">
                          <a:solidFill>
                            <a:schemeClr val="accent2">
                              <a:lumMod val="50000"/>
                            </a:schemeClr>
                          </a:solidFill>
                          <a:latin typeface="+mn-lt"/>
                          <a:ea typeface="+mn-ea"/>
                          <a:cs typeface="+mn-cs"/>
                        </a:rPr>
                        <a:t>Temperatura &gt; 70 grados</a:t>
                      </a:r>
                    </a:p>
                  </a:txBody>
                  <a:tcPr anchor="ctr">
                    <a:solidFill>
                      <a:schemeClr val="bg1">
                        <a:lumMod val="75000"/>
                      </a:schemeClr>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Refractario</a:t>
                      </a:r>
                    </a:p>
                  </a:txBody>
                  <a:tcPr anchor="ctr">
                    <a:solidFill>
                      <a:schemeClr val="bg1">
                        <a:lumMod val="7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nchor="ctr">
                    <a:solidFill>
                      <a:schemeClr val="bg1"/>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Retracción compensada</a:t>
                      </a:r>
                    </a:p>
                  </a:txBody>
                  <a:tcPr anchor="ctr">
                    <a:solidFill>
                      <a:schemeClr val="accent6">
                        <a:lumMod val="20000"/>
                        <a:lumOff val="80000"/>
                      </a:schemeClr>
                    </a:solidFill>
                  </a:tcPr>
                </a:tc>
                <a:extLst>
                  <a:ext uri="{0D108BD9-81ED-4DB2-BD59-A6C34878D82A}">
                    <a16:rowId xmlns:a16="http://schemas.microsoft.com/office/drawing/2014/main" val="4035807471"/>
                  </a:ext>
                </a:extLst>
              </a:tr>
              <a:tr h="370840">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Con árido reciclado</a:t>
                      </a:r>
                    </a:p>
                  </a:txBody>
                  <a:tcPr anchor="ct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r>
                        <a:rPr lang="es-ES" sz="1800" b="1" kern="1200" baseline="0" dirty="0">
                          <a:solidFill>
                            <a:schemeClr val="accent2">
                              <a:lumMod val="50000"/>
                            </a:schemeClr>
                          </a:solidFill>
                          <a:latin typeface="+mn-lt"/>
                          <a:ea typeface="+mn-ea"/>
                          <a:cs typeface="+mn-cs"/>
                        </a:rPr>
                        <a:t>Cimentaciones profundas</a:t>
                      </a:r>
                    </a:p>
                  </a:txBody>
                  <a:tcPr anchor="ctr">
                    <a:solidFill>
                      <a:schemeClr val="bg1">
                        <a:lumMod val="75000"/>
                      </a:schemeClr>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Compuestos con serrines</a:t>
                      </a:r>
                    </a:p>
                  </a:txBody>
                  <a:tcPr anchor="ctr">
                    <a:solidFill>
                      <a:schemeClr val="bg1">
                        <a:lumMod val="75000"/>
                      </a:schemeClr>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Antibacteriano</a:t>
                      </a:r>
                    </a:p>
                  </a:txBody>
                  <a:tcPr anchor="ctr">
                    <a:solidFill>
                      <a:schemeClr val="accent6">
                        <a:lumMod val="20000"/>
                        <a:lumOff val="80000"/>
                      </a:schemeClr>
                    </a:solidFill>
                  </a:tcPr>
                </a:tc>
                <a:extLst>
                  <a:ext uri="{0D108BD9-81ED-4DB2-BD59-A6C34878D82A}">
                    <a16:rowId xmlns:a16="http://schemas.microsoft.com/office/drawing/2014/main" val="879309349"/>
                  </a:ext>
                </a:extLst>
              </a:tr>
              <a:tr h="370840">
                <a:tc>
                  <a:txBody>
                    <a:bodyPr/>
                    <a:lstStyle/>
                    <a:p>
                      <a:pPr marL="0" algn="ctr" defTabSz="914400" rtl="0" eaLnBrk="1" latinLnBrk="0" hangingPunct="1"/>
                      <a:r>
                        <a:rPr lang="es-ES" sz="1800" b="1" kern="1200" dirty="0">
                          <a:solidFill>
                            <a:schemeClr val="bg1"/>
                          </a:solidFill>
                          <a:latin typeface="Aharoni" panose="02010803020104030203" pitchFamily="2" charset="-79"/>
                          <a:ea typeface="+mn-ea"/>
                          <a:cs typeface="Aharoni" panose="02010803020104030203" pitchFamily="2" charset="-79"/>
                        </a:rPr>
                        <a:t>ANEJOS</a:t>
                      </a:r>
                    </a:p>
                  </a:txBody>
                  <a:tcPr anchor="ctr">
                    <a:solidFill>
                      <a:schemeClr val="accent6">
                        <a:lumMod val="50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r>
                        <a:rPr lang="es-ES" sz="1800" b="1" kern="1200" baseline="0" dirty="0">
                          <a:solidFill>
                            <a:schemeClr val="accent2">
                              <a:lumMod val="50000"/>
                            </a:schemeClr>
                          </a:solidFill>
                          <a:latin typeface="+mn-lt"/>
                          <a:ea typeface="+mn-ea"/>
                          <a:cs typeface="+mn-cs"/>
                        </a:rPr>
                        <a:t>Tuberías de hormigón</a:t>
                      </a:r>
                    </a:p>
                  </a:txBody>
                  <a:tcPr anchor="ctr">
                    <a:solidFill>
                      <a:schemeClr val="bg1">
                        <a:lumMod val="75000"/>
                      </a:schemeClr>
                    </a:solidFill>
                  </a:tcPr>
                </a:tc>
                <a:tc>
                  <a:txBody>
                    <a:bodyPr/>
                    <a:lstStyle/>
                    <a:p>
                      <a:pPr marL="0" algn="ctr"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Transparente</a:t>
                      </a:r>
                    </a:p>
                  </a:txBody>
                  <a:tcPr anchor="ctr">
                    <a:solidFill>
                      <a:schemeClr val="accent6">
                        <a:lumMod val="20000"/>
                        <a:lumOff val="80000"/>
                      </a:schemeClr>
                    </a:solidFill>
                  </a:tcPr>
                </a:tc>
                <a:extLst>
                  <a:ext uri="{0D108BD9-81ED-4DB2-BD59-A6C34878D82A}">
                    <a16:rowId xmlns:a16="http://schemas.microsoft.com/office/drawing/2014/main" val="880064719"/>
                  </a:ext>
                </a:extLst>
              </a:tr>
              <a:tr h="370840">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Con fibras</a:t>
                      </a:r>
                    </a:p>
                  </a:txBody>
                  <a:tcPr anchor="ct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r>
                        <a:rPr lang="es-ES" sz="1800" b="1" kern="1200" baseline="0" dirty="0">
                          <a:solidFill>
                            <a:schemeClr val="accent2">
                              <a:lumMod val="50000"/>
                            </a:schemeClr>
                          </a:solidFill>
                          <a:latin typeface="+mn-lt"/>
                          <a:ea typeface="+mn-ea"/>
                          <a:cs typeface="+mn-cs"/>
                        </a:rPr>
                        <a:t>Depósitos a presión</a:t>
                      </a:r>
                    </a:p>
                  </a:txBody>
                  <a:tcPr anchor="ctr">
                    <a:solidFill>
                      <a:schemeClr val="bg1">
                        <a:lumMod val="75000"/>
                      </a:schemeClr>
                    </a:solidFill>
                  </a:tcPr>
                </a:tc>
                <a:tc>
                  <a:txBody>
                    <a:bodyPr/>
                    <a:lstStyle/>
                    <a:p>
                      <a:pPr marL="0" algn="ctr"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Otros</a:t>
                      </a:r>
                    </a:p>
                  </a:txBody>
                  <a:tcPr anchor="ctr">
                    <a:solidFill>
                      <a:schemeClr val="accent6">
                        <a:lumMod val="20000"/>
                        <a:lumOff val="80000"/>
                      </a:schemeClr>
                    </a:solidFill>
                  </a:tcPr>
                </a:tc>
                <a:extLst>
                  <a:ext uri="{0D108BD9-81ED-4DB2-BD59-A6C34878D82A}">
                    <a16:rowId xmlns:a16="http://schemas.microsoft.com/office/drawing/2014/main" val="3181227407"/>
                  </a:ext>
                </a:extLst>
              </a:tr>
              <a:tr h="370840">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Con áridos ligeros</a:t>
                      </a:r>
                    </a:p>
                  </a:txBody>
                  <a:tcPr anchor="ct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r>
                        <a:rPr lang="es-ES" sz="1800" b="1" kern="1200" baseline="0" dirty="0">
                          <a:solidFill>
                            <a:schemeClr val="accent2">
                              <a:lumMod val="50000"/>
                            </a:schemeClr>
                          </a:solidFill>
                          <a:latin typeface="+mn-lt"/>
                          <a:ea typeface="+mn-ea"/>
                          <a:cs typeface="+mn-cs"/>
                        </a:rPr>
                        <a:t>Presas</a:t>
                      </a:r>
                    </a:p>
                  </a:txBody>
                  <a:tcPr anchor="ctr">
                    <a:solidFill>
                      <a:schemeClr val="bg1">
                        <a:lumMod val="75000"/>
                      </a:schemeClr>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ctr"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extLst>
                  <a:ext uri="{0D108BD9-81ED-4DB2-BD59-A6C34878D82A}">
                    <a16:rowId xmlns:a16="http://schemas.microsoft.com/office/drawing/2014/main" val="831673375"/>
                  </a:ext>
                </a:extLst>
              </a:tr>
              <a:tr h="370840">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Proyectado</a:t>
                      </a:r>
                    </a:p>
                  </a:txBody>
                  <a:tcPr anchor="ct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l" defTabSz="914400" rtl="0" eaLnBrk="1" latinLnBrk="0" hangingPunct="1"/>
                      <a:endParaRPr lang="es-ES" sz="1600" b="1" kern="1200" dirty="0">
                        <a:solidFill>
                          <a:schemeClr val="accent2">
                            <a:lumMod val="50000"/>
                          </a:schemeClr>
                        </a:solidFill>
                        <a:latin typeface="+mn-lt"/>
                        <a:ea typeface="+mn-ea"/>
                        <a:cs typeface="+mn-cs"/>
                      </a:endParaRPr>
                    </a:p>
                  </a:txBody>
                  <a:tcPr>
                    <a:solidFill>
                      <a:schemeClr val="bg1"/>
                    </a:solidFill>
                  </a:tcPr>
                </a:tc>
                <a:tc>
                  <a:txBody>
                    <a:bodyPr/>
                    <a:lstStyle/>
                    <a:p>
                      <a:pPr marL="0" algn="l"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l"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extLst>
                  <a:ext uri="{0D108BD9-81ED-4DB2-BD59-A6C34878D82A}">
                    <a16:rowId xmlns:a16="http://schemas.microsoft.com/office/drawing/2014/main" val="3629899283"/>
                  </a:ext>
                </a:extLst>
              </a:tr>
              <a:tr h="370840">
                <a:tc>
                  <a:txBody>
                    <a:bodyPr/>
                    <a:lstStyle/>
                    <a:p>
                      <a:pPr marL="0" algn="ctr" defTabSz="914400" rtl="0" eaLnBrk="1" latinLnBrk="0" hangingPunct="1"/>
                      <a:r>
                        <a:rPr lang="es-ES" sz="1600" b="1" kern="1200" dirty="0">
                          <a:solidFill>
                            <a:schemeClr val="accent2">
                              <a:lumMod val="50000"/>
                            </a:schemeClr>
                          </a:solidFill>
                          <a:latin typeface="Aharoni" panose="02010803020104030203" pitchFamily="2" charset="-79"/>
                          <a:ea typeface="+mn-ea"/>
                          <a:cs typeface="Aharoni" panose="02010803020104030203" pitchFamily="2" charset="-79"/>
                        </a:rPr>
                        <a:t>De limpieza</a:t>
                      </a:r>
                    </a:p>
                  </a:txBody>
                  <a:tcPr anchor="ctr">
                    <a:solidFill>
                      <a:schemeClr val="bg1">
                        <a:lumMod val="85000"/>
                      </a:schemeClr>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endParaRPr lang="es-ES" sz="16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extLst>
                  <a:ext uri="{0D108BD9-81ED-4DB2-BD59-A6C34878D82A}">
                    <a16:rowId xmlns:a16="http://schemas.microsoft.com/office/drawing/2014/main" val="3116396354"/>
                  </a:ext>
                </a:extLst>
              </a:tr>
              <a:tr h="370840">
                <a:tc>
                  <a:txBody>
                    <a:bodyPr/>
                    <a:lstStyle/>
                    <a:p>
                      <a:pPr marL="0" algn="ctr"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endParaRPr lang="es-ES" sz="16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extLst>
                  <a:ext uri="{0D108BD9-81ED-4DB2-BD59-A6C34878D82A}">
                    <a16:rowId xmlns:a16="http://schemas.microsoft.com/office/drawing/2014/main" val="1857737459"/>
                  </a:ext>
                </a:extLst>
              </a:tr>
              <a:tr h="370840">
                <a:tc>
                  <a:txBody>
                    <a:bodyPr/>
                    <a:lstStyle/>
                    <a:p>
                      <a:pPr marL="0" algn="ctr"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nchor="ctr">
                    <a:solidFill>
                      <a:schemeClr val="bg1"/>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endParaRPr lang="es-ES" sz="1600" b="1" kern="1200" dirty="0">
                        <a:solidFill>
                          <a:schemeClr val="lt1"/>
                        </a:solidFill>
                        <a:latin typeface="+mn-lt"/>
                        <a:ea typeface="+mn-ea"/>
                        <a:cs typeface="+mn-cs"/>
                      </a:endParaRPr>
                    </a:p>
                  </a:txBody>
                  <a:tcPr>
                    <a:solidFill>
                      <a:schemeClr val="bg1"/>
                    </a:solidFill>
                  </a:tcPr>
                </a:tc>
                <a:tc>
                  <a:txBody>
                    <a:bodyPr/>
                    <a:lstStyle/>
                    <a:p>
                      <a:pPr marL="0" algn="ctr" defTabSz="914400" rtl="0" eaLnBrk="1" latinLnBrk="0" hangingPunct="1"/>
                      <a:endParaRPr lang="es-ES" sz="16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tc>
                  <a:txBody>
                    <a:bodyPr/>
                    <a:lstStyle/>
                    <a:p>
                      <a:pPr marL="0" algn="l" defTabSz="914400" rtl="0" eaLnBrk="1" latinLnBrk="0" hangingPunct="1"/>
                      <a:endParaRPr lang="es-ES" sz="1800" b="1" kern="1200" dirty="0">
                        <a:solidFill>
                          <a:schemeClr val="lt1"/>
                        </a:solidFill>
                        <a:latin typeface="+mn-lt"/>
                        <a:ea typeface="+mn-ea"/>
                        <a:cs typeface="+mn-cs"/>
                      </a:endParaRPr>
                    </a:p>
                  </a:txBody>
                  <a:tcPr>
                    <a:solidFill>
                      <a:schemeClr val="bg1"/>
                    </a:solidFill>
                  </a:tcPr>
                </a:tc>
                <a:tc>
                  <a:txBody>
                    <a:bodyPr/>
                    <a:lstStyle/>
                    <a:p>
                      <a:pPr marL="0" algn="l" defTabSz="914400" rtl="0" eaLnBrk="1" latinLnBrk="0" hangingPunct="1"/>
                      <a:endParaRPr lang="es-ES" sz="1800" b="1" kern="1200" dirty="0">
                        <a:solidFill>
                          <a:schemeClr val="accent2">
                            <a:lumMod val="50000"/>
                          </a:schemeClr>
                        </a:solidFill>
                        <a:latin typeface="Aharoni" panose="02010803020104030203" pitchFamily="2" charset="-79"/>
                        <a:ea typeface="+mn-ea"/>
                        <a:cs typeface="Aharoni" panose="02010803020104030203" pitchFamily="2" charset="-79"/>
                      </a:endParaRPr>
                    </a:p>
                  </a:txBody>
                  <a:tcPr>
                    <a:solidFill>
                      <a:schemeClr val="bg1"/>
                    </a:solidFill>
                  </a:tcPr>
                </a:tc>
                <a:extLst>
                  <a:ext uri="{0D108BD9-81ED-4DB2-BD59-A6C34878D82A}">
                    <a16:rowId xmlns:a16="http://schemas.microsoft.com/office/drawing/2014/main" val="2991882188"/>
                  </a:ext>
                </a:extLst>
              </a:tr>
            </a:tbl>
          </a:graphicData>
        </a:graphic>
      </p:graphicFrame>
      <p:sp>
        <p:nvSpPr>
          <p:cNvPr id="7" name="CuadroTexto 6">
            <a:extLst>
              <a:ext uri="{FF2B5EF4-FFF2-40B4-BE49-F238E27FC236}">
                <a16:creationId xmlns:a16="http://schemas.microsoft.com/office/drawing/2014/main" id="{3579C659-5BF1-49EB-7DF5-BBF295DD94E7}"/>
              </a:ext>
            </a:extLst>
          </p:cNvPr>
          <p:cNvSpPr txBox="1"/>
          <p:nvPr/>
        </p:nvSpPr>
        <p:spPr>
          <a:xfrm>
            <a:off x="6887610" y="4395498"/>
            <a:ext cx="4822858" cy="2062103"/>
          </a:xfrm>
          <a:prstGeom prst="rect">
            <a:avLst/>
          </a:prstGeom>
          <a:solidFill>
            <a:schemeClr val="accent6">
              <a:lumMod val="20000"/>
              <a:lumOff val="80000"/>
            </a:schemeClr>
          </a:solidFill>
          <a:scene3d>
            <a:camera prst="orthographicFront"/>
            <a:lightRig rig="threePt" dir="t"/>
          </a:scene3d>
          <a:sp3d>
            <a:bevelT w="165100" prst="coolSlant"/>
          </a:sp3d>
        </p:spPr>
        <p:txBody>
          <a:bodyPr wrap="square">
            <a:spAutoFit/>
          </a:bodyPr>
          <a:lstStyle/>
          <a:p>
            <a:pPr algn="just"/>
            <a:r>
              <a:rPr lang="es-ES" sz="1600" b="1" dirty="0"/>
              <a:t>Apdo. 51.1.1 </a:t>
            </a:r>
            <a:r>
              <a:rPr lang="es-ES" sz="1600" dirty="0"/>
              <a:t>El autor del proyecto o la dirección facultativa podrán disponer o, en su caso, autorizar  a propuesta del constructor, el empleo de </a:t>
            </a:r>
            <a:r>
              <a:rPr lang="es-ES" sz="1600" b="1" dirty="0">
                <a:solidFill>
                  <a:schemeClr val="accent2">
                    <a:lumMod val="50000"/>
                  </a:schemeClr>
                </a:solidFill>
              </a:rPr>
              <a:t>hormigones especiales </a:t>
            </a:r>
            <a:r>
              <a:rPr lang="es-ES" sz="1600" dirty="0"/>
              <a:t>que pueden requerir  de especificaciones adicionales respecto a las indicadas en el articulado o condiciones  específicas para su empleo, de forma que permitan satisfacer las exigencias básicas de este Código.</a:t>
            </a:r>
          </a:p>
        </p:txBody>
      </p:sp>
      <p:pic>
        <p:nvPicPr>
          <p:cNvPr id="5" name="Gráfico 4" descr="Flecha abajo con relleno sólido">
            <a:extLst>
              <a:ext uri="{FF2B5EF4-FFF2-40B4-BE49-F238E27FC236}">
                <a16:creationId xmlns:a16="http://schemas.microsoft.com/office/drawing/2014/main" id="{DB3498F8-C675-9B29-E9DF-9A6670FE8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6804" y="2002054"/>
            <a:ext cx="914400" cy="2541069"/>
          </a:xfrm>
          <a:prstGeom prst="rect">
            <a:avLst/>
          </a:prstGeom>
        </p:spPr>
      </p:pic>
    </p:spTree>
    <p:extLst>
      <p:ext uri="{BB962C8B-B14F-4D97-AF65-F5344CB8AC3E}">
        <p14:creationId xmlns:p14="http://schemas.microsoft.com/office/powerpoint/2010/main" val="173752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B89FED1-F85B-48CF-9229-773FBDEB2B0C}"/>
              </a:ext>
            </a:extLst>
          </p:cNvPr>
          <p:cNvSpPr>
            <a:spLocks noGrp="1"/>
          </p:cNvSpPr>
          <p:nvPr>
            <p:ph type="title"/>
          </p:nvPr>
        </p:nvSpPr>
        <p:spPr/>
        <p:txBody>
          <a:bodyPr/>
          <a:lstStyle/>
          <a:p>
            <a:r>
              <a:rPr lang="es-ES" dirty="0">
                <a:effectLst>
                  <a:outerShdw blurRad="38100" dist="38100" dir="2700000" algn="tl">
                    <a:srgbClr val="000000">
                      <a:alpha val="43137"/>
                    </a:srgbClr>
                  </a:outerShdw>
                </a:effectLst>
                <a:latin typeface="+mn-lt"/>
              </a:rPr>
              <a:t>CodE  - Tipificación del hormigón </a:t>
            </a:r>
            <a:r>
              <a:rPr lang="es-ES" i="1" dirty="0">
                <a:effectLst>
                  <a:outerShdw blurRad="38100" dist="38100" dir="2700000" algn="tl">
                    <a:srgbClr val="000000">
                      <a:alpha val="43137"/>
                    </a:srgbClr>
                  </a:outerShdw>
                </a:effectLst>
                <a:latin typeface="+mn-lt"/>
              </a:rPr>
              <a:t>estándar</a:t>
            </a:r>
            <a:endParaRPr lang="es-ES" i="1" dirty="0"/>
          </a:p>
        </p:txBody>
      </p:sp>
      <p:grpSp>
        <p:nvGrpSpPr>
          <p:cNvPr id="2" name="Grupo 1">
            <a:extLst>
              <a:ext uri="{FF2B5EF4-FFF2-40B4-BE49-F238E27FC236}">
                <a16:creationId xmlns:a16="http://schemas.microsoft.com/office/drawing/2014/main" id="{2A245032-5B19-4366-8E6B-B16DDB3E4618}"/>
              </a:ext>
            </a:extLst>
          </p:cNvPr>
          <p:cNvGrpSpPr/>
          <p:nvPr/>
        </p:nvGrpSpPr>
        <p:grpSpPr>
          <a:xfrm>
            <a:off x="0" y="897146"/>
            <a:ext cx="12192000" cy="3583957"/>
            <a:chOff x="0" y="897146"/>
            <a:chExt cx="12192000" cy="3583957"/>
          </a:xfrm>
        </p:grpSpPr>
        <p:pic>
          <p:nvPicPr>
            <p:cNvPr id="5" name="Imagen 4" descr="Texto&#10;&#10;Descripción generada automáticamente">
              <a:extLst>
                <a:ext uri="{FF2B5EF4-FFF2-40B4-BE49-F238E27FC236}">
                  <a16:creationId xmlns:a16="http://schemas.microsoft.com/office/drawing/2014/main" id="{842640B7-D35B-47F7-83E6-F4FB5A70D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146"/>
              <a:ext cx="12192000" cy="3583957"/>
            </a:xfrm>
            <a:prstGeom prst="rect">
              <a:avLst/>
            </a:prstGeom>
          </p:spPr>
        </p:pic>
        <p:pic>
          <p:nvPicPr>
            <p:cNvPr id="6" name="Imagen 5" descr="Texto&#10;&#10;Descripción generada automáticamente">
              <a:extLst>
                <a:ext uri="{FF2B5EF4-FFF2-40B4-BE49-F238E27FC236}">
                  <a16:creationId xmlns:a16="http://schemas.microsoft.com/office/drawing/2014/main" id="{B36C4ED2-4450-4B9D-985E-394AEDCB1DFC}"/>
                </a:ext>
              </a:extLst>
            </p:cNvPr>
            <p:cNvPicPr>
              <a:picLocks noChangeAspect="1"/>
            </p:cNvPicPr>
            <p:nvPr/>
          </p:nvPicPr>
          <p:blipFill rotWithShape="1">
            <a:blip r:embed="rId3">
              <a:extLst>
                <a:ext uri="{28A0092B-C50C-407E-A947-70E740481C1C}">
                  <a14:useLocalDpi xmlns:a14="http://schemas.microsoft.com/office/drawing/2010/main" val="0"/>
                </a:ext>
              </a:extLst>
            </a:blip>
            <a:srcRect l="79407" t="35148"/>
            <a:stretch/>
          </p:blipFill>
          <p:spPr>
            <a:xfrm>
              <a:off x="6439544" y="1794292"/>
              <a:ext cx="4788978" cy="897147"/>
            </a:xfrm>
            <a:prstGeom prst="rect">
              <a:avLst/>
            </a:prstGeom>
          </p:spPr>
        </p:pic>
      </p:grpSp>
      <p:sp>
        <p:nvSpPr>
          <p:cNvPr id="9" name="CuadroTexto 8">
            <a:extLst>
              <a:ext uri="{FF2B5EF4-FFF2-40B4-BE49-F238E27FC236}">
                <a16:creationId xmlns:a16="http://schemas.microsoft.com/office/drawing/2014/main" id="{883114D9-4810-5555-A7CF-97AA43C6EF79}"/>
              </a:ext>
            </a:extLst>
          </p:cNvPr>
          <p:cNvSpPr txBox="1"/>
          <p:nvPr/>
        </p:nvSpPr>
        <p:spPr>
          <a:xfrm>
            <a:off x="106137" y="4657294"/>
            <a:ext cx="11979726" cy="369332"/>
          </a:xfrm>
          <a:prstGeom prst="rect">
            <a:avLst/>
          </a:prstGeom>
          <a:noFill/>
          <a:ln>
            <a:solidFill>
              <a:schemeClr val="accent6"/>
            </a:solidFill>
          </a:ln>
        </p:spPr>
        <p:txBody>
          <a:bodyPr wrap="square">
            <a:spAutoFit/>
          </a:bodyPr>
          <a:lstStyle/>
          <a:p>
            <a:r>
              <a:rPr lang="es-ES" dirty="0"/>
              <a:t>51.3.4 El hormigón fabricado en central podrá designarse por propiedades o, ¿</a:t>
            </a:r>
            <a:r>
              <a:rPr lang="es-ES" dirty="0">
                <a:solidFill>
                  <a:srgbClr val="FF0000"/>
                </a:solidFill>
              </a:rPr>
              <a:t>excepcionalmente?</a:t>
            </a:r>
            <a:r>
              <a:rPr lang="es-ES" dirty="0"/>
              <a:t>, por dosificación….</a:t>
            </a:r>
          </a:p>
        </p:txBody>
      </p:sp>
      <p:sp>
        <p:nvSpPr>
          <p:cNvPr id="10" name="CuadroTexto 9">
            <a:extLst>
              <a:ext uri="{FF2B5EF4-FFF2-40B4-BE49-F238E27FC236}">
                <a16:creationId xmlns:a16="http://schemas.microsoft.com/office/drawing/2014/main" id="{9BE23B3F-38A8-258B-7C38-B9AA72680894}"/>
              </a:ext>
            </a:extLst>
          </p:cNvPr>
          <p:cNvSpPr txBox="1"/>
          <p:nvPr/>
        </p:nvSpPr>
        <p:spPr>
          <a:xfrm>
            <a:off x="106137" y="5202817"/>
            <a:ext cx="11979726" cy="923330"/>
          </a:xfrm>
          <a:prstGeom prst="rect">
            <a:avLst/>
          </a:prstGeom>
          <a:noFill/>
          <a:ln>
            <a:solidFill>
              <a:schemeClr val="accent6"/>
            </a:solidFill>
          </a:ln>
        </p:spPr>
        <p:txBody>
          <a:bodyPr wrap="square">
            <a:spAutoFit/>
          </a:bodyPr>
          <a:lstStyle/>
          <a:p>
            <a:r>
              <a:rPr lang="es-ES" dirty="0"/>
              <a:t>El hormigón designado por dosificación se recoge en </a:t>
            </a:r>
            <a:r>
              <a:rPr lang="es-ES" dirty="0">
                <a:solidFill>
                  <a:schemeClr val="accent5"/>
                </a:solidFill>
              </a:rPr>
              <a:t>Comentarios al apartado 33.6 </a:t>
            </a:r>
            <a:r>
              <a:rPr lang="es-ES" dirty="0"/>
              <a:t>pero en ocasiones </a:t>
            </a:r>
            <a:r>
              <a:rPr lang="es-ES" dirty="0">
                <a:solidFill>
                  <a:srgbClr val="FF0000"/>
                </a:solidFill>
              </a:rPr>
              <a:t>(las que sean necesarias) </a:t>
            </a:r>
            <a:r>
              <a:rPr lang="es-ES" dirty="0"/>
              <a:t>será la solución adecuada para el peticionario: hormigón de limpieza, hormigón no estructural, contenido de cemento superior al definido por criterios de durabilidad…</a:t>
            </a:r>
          </a:p>
        </p:txBody>
      </p:sp>
    </p:spTree>
    <p:extLst>
      <p:ext uri="{BB962C8B-B14F-4D97-AF65-F5344CB8AC3E}">
        <p14:creationId xmlns:p14="http://schemas.microsoft.com/office/powerpoint/2010/main" val="82889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605F36A-DC21-253F-DBE9-7C38892B38EE}"/>
              </a:ext>
            </a:extLst>
          </p:cNvPr>
          <p:cNvSpPr>
            <a:spLocks noGrp="1"/>
          </p:cNvSpPr>
          <p:nvPr>
            <p:ph type="title"/>
          </p:nvPr>
        </p:nvSpPr>
        <p:spPr/>
        <p:txBody>
          <a:bodyPr/>
          <a:lstStyle/>
          <a:p>
            <a:r>
              <a:rPr lang="es-ES" dirty="0"/>
              <a:t>Tipificación del hormigón – Responsabilidades apdo.51.3.4</a:t>
            </a:r>
          </a:p>
        </p:txBody>
      </p:sp>
      <p:sp>
        <p:nvSpPr>
          <p:cNvPr id="5" name="CuadroTexto 4">
            <a:extLst>
              <a:ext uri="{FF2B5EF4-FFF2-40B4-BE49-F238E27FC236}">
                <a16:creationId xmlns:a16="http://schemas.microsoft.com/office/drawing/2014/main" id="{7244385F-56F8-C459-6829-1F8B487ECCD5}"/>
              </a:ext>
            </a:extLst>
          </p:cNvPr>
          <p:cNvSpPr txBox="1"/>
          <p:nvPr/>
        </p:nvSpPr>
        <p:spPr>
          <a:xfrm>
            <a:off x="3028951" y="1305432"/>
            <a:ext cx="7843839" cy="1754326"/>
          </a:xfrm>
          <a:prstGeom prst="rect">
            <a:avLst/>
          </a:prstGeom>
          <a:noFill/>
          <a:ln>
            <a:solidFill>
              <a:schemeClr val="accent6"/>
            </a:solidFill>
          </a:ln>
        </p:spPr>
        <p:txBody>
          <a:bodyPr wrap="square">
            <a:spAutoFit/>
          </a:bodyPr>
          <a:lstStyle/>
          <a:p>
            <a:pPr algn="just"/>
            <a:r>
              <a:rPr lang="es-ES" dirty="0"/>
              <a:t>Cuando la designación del hormigón fuese por propiedades, el suministrador establecerá  la composición de la mezcla del hormigón, garantizando al peticionario las características  especificadas de tamaño máximo del árido, consistencia y </a:t>
            </a:r>
            <a:r>
              <a:rPr lang="es-ES" dirty="0">
                <a:solidFill>
                  <a:srgbClr val="FF0000"/>
                </a:solidFill>
              </a:rPr>
              <a:t>resistencia característica</a:t>
            </a:r>
            <a:r>
              <a:rPr lang="es-ES" dirty="0"/>
              <a:t>, así  como las limitaciones derivadas de la clase de exposición ambiental especificado (</a:t>
            </a:r>
            <a:r>
              <a:rPr lang="es-ES" dirty="0">
                <a:solidFill>
                  <a:srgbClr val="FF0000"/>
                </a:solidFill>
              </a:rPr>
              <a:t>contenido de cemento y relación agua/cemento</a:t>
            </a:r>
            <a:r>
              <a:rPr lang="es-ES" dirty="0"/>
              <a:t>).</a:t>
            </a:r>
          </a:p>
        </p:txBody>
      </p:sp>
      <p:sp>
        <p:nvSpPr>
          <p:cNvPr id="7" name="CuadroTexto 6">
            <a:extLst>
              <a:ext uri="{FF2B5EF4-FFF2-40B4-BE49-F238E27FC236}">
                <a16:creationId xmlns:a16="http://schemas.microsoft.com/office/drawing/2014/main" id="{714CC237-2A2C-1E29-D820-BE99B97393DE}"/>
              </a:ext>
            </a:extLst>
          </p:cNvPr>
          <p:cNvSpPr txBox="1"/>
          <p:nvPr/>
        </p:nvSpPr>
        <p:spPr>
          <a:xfrm>
            <a:off x="3028950" y="3776186"/>
            <a:ext cx="7843839" cy="1477328"/>
          </a:xfrm>
          <a:prstGeom prst="rect">
            <a:avLst/>
          </a:prstGeom>
          <a:noFill/>
          <a:ln>
            <a:solidFill>
              <a:schemeClr val="accent6"/>
            </a:solidFill>
          </a:ln>
        </p:spPr>
        <p:txBody>
          <a:bodyPr wrap="square">
            <a:spAutoFit/>
          </a:bodyPr>
          <a:lstStyle>
            <a:defPPr>
              <a:defRPr lang="en-US"/>
            </a:defPPr>
            <a:lvl1pPr algn="just"/>
          </a:lstStyle>
          <a:p>
            <a:r>
              <a:rPr lang="es-ES" dirty="0"/>
              <a:t>Cuando la designación del hormigón fuese por dosificación, el peticionario es responsable de la congruencia de las características especificadas de tamaño máximo del árido,  consistencia y </a:t>
            </a:r>
            <a:r>
              <a:rPr lang="es-ES" dirty="0">
                <a:solidFill>
                  <a:srgbClr val="FF0000"/>
                </a:solidFill>
              </a:rPr>
              <a:t>contenido en cemento </a:t>
            </a:r>
            <a:r>
              <a:rPr lang="es-ES" dirty="0"/>
              <a:t>por metro cúbico de hormigón, mientras que el suministrador deberá garantizarlas, al igual que deberá indicar la relación agua/cemento que  ha empleado.</a:t>
            </a:r>
          </a:p>
        </p:txBody>
      </p:sp>
      <p:pic>
        <p:nvPicPr>
          <p:cNvPr id="11" name="Imagen 10" descr="Texto&#10;&#10;Descripción generada automáticamente">
            <a:extLst>
              <a:ext uri="{FF2B5EF4-FFF2-40B4-BE49-F238E27FC236}">
                <a16:creationId xmlns:a16="http://schemas.microsoft.com/office/drawing/2014/main" id="{3A1E045C-E636-2CCD-8A68-8CE93DA70C6D}"/>
              </a:ext>
            </a:extLst>
          </p:cNvPr>
          <p:cNvPicPr>
            <a:picLocks noChangeAspect="1"/>
          </p:cNvPicPr>
          <p:nvPr/>
        </p:nvPicPr>
        <p:blipFill rotWithShape="1">
          <a:blip r:embed="rId3">
            <a:extLst>
              <a:ext uri="{28A0092B-C50C-407E-A947-70E740481C1C}">
                <a14:useLocalDpi xmlns:a14="http://schemas.microsoft.com/office/drawing/2010/main" val="0"/>
              </a:ext>
            </a:extLst>
          </a:blip>
          <a:srcRect l="32411" t="5646" r="51183" b="85394"/>
          <a:stretch/>
        </p:blipFill>
        <p:spPr>
          <a:xfrm>
            <a:off x="362055" y="2022040"/>
            <a:ext cx="2000251" cy="321110"/>
          </a:xfrm>
          <a:prstGeom prst="rect">
            <a:avLst/>
          </a:prstGeom>
        </p:spPr>
      </p:pic>
      <p:pic>
        <p:nvPicPr>
          <p:cNvPr id="13" name="Imagen 12" descr="Texto&#10;&#10;Descripción generada automáticamente">
            <a:extLst>
              <a:ext uri="{FF2B5EF4-FFF2-40B4-BE49-F238E27FC236}">
                <a16:creationId xmlns:a16="http://schemas.microsoft.com/office/drawing/2014/main" id="{33D15B1A-C824-3C43-A6AE-C86066236F56}"/>
              </a:ext>
            </a:extLst>
          </p:cNvPr>
          <p:cNvPicPr>
            <a:picLocks noChangeAspect="1"/>
          </p:cNvPicPr>
          <p:nvPr/>
        </p:nvPicPr>
        <p:blipFill rotWithShape="1">
          <a:blip r:embed="rId3">
            <a:extLst>
              <a:ext uri="{28A0092B-C50C-407E-A947-70E740481C1C}">
                <a14:useLocalDpi xmlns:a14="http://schemas.microsoft.com/office/drawing/2010/main" val="0"/>
              </a:ext>
            </a:extLst>
          </a:blip>
          <a:srcRect l="70580" t="5646" r="9846" b="85394"/>
          <a:stretch/>
        </p:blipFill>
        <p:spPr>
          <a:xfrm>
            <a:off x="168940" y="4354295"/>
            <a:ext cx="2386482" cy="321111"/>
          </a:xfrm>
          <a:prstGeom prst="rect">
            <a:avLst/>
          </a:prstGeom>
        </p:spPr>
      </p:pic>
    </p:spTree>
    <p:extLst>
      <p:ext uri="{BB962C8B-B14F-4D97-AF65-F5344CB8AC3E}">
        <p14:creationId xmlns:p14="http://schemas.microsoft.com/office/powerpoint/2010/main" val="248603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046988E-8715-479C-B21B-192172635B00}"/>
              </a:ext>
            </a:extLst>
          </p:cNvPr>
          <p:cNvSpPr>
            <a:spLocks noGrp="1"/>
          </p:cNvSpPr>
          <p:nvPr>
            <p:ph type="title"/>
          </p:nvPr>
        </p:nvSpPr>
        <p:spPr>
          <a:xfrm>
            <a:off x="0" y="0"/>
            <a:ext cx="12192000" cy="720000"/>
          </a:xfrm>
        </p:spPr>
        <p:txBody>
          <a:bodyPr>
            <a:normAutofit/>
          </a:bodyPr>
          <a:lstStyle/>
          <a:p>
            <a:r>
              <a:rPr lang="es-ES" sz="2800" spc="300" dirty="0">
                <a:effectLst>
                  <a:outerShdw blurRad="38100" dist="38100" dir="2700000" algn="tl">
                    <a:srgbClr val="000000">
                      <a:alpha val="43137"/>
                    </a:srgbClr>
                  </a:outerShdw>
                </a:effectLst>
                <a:latin typeface="+mn-lt"/>
              </a:rPr>
              <a:t>La tipificación </a:t>
            </a:r>
            <a:r>
              <a:rPr lang="es-ES" sz="2800" i="1" spc="300" dirty="0">
                <a:effectLst>
                  <a:outerShdw blurRad="38100" dist="38100" dir="2700000" algn="tl">
                    <a:srgbClr val="000000">
                      <a:alpha val="43137"/>
                    </a:srgbClr>
                  </a:outerShdw>
                </a:effectLst>
                <a:latin typeface="+mn-lt"/>
              </a:rPr>
              <a:t>y algunos problemas</a:t>
            </a:r>
          </a:p>
        </p:txBody>
      </p:sp>
      <p:sp>
        <p:nvSpPr>
          <p:cNvPr id="7" name="Rectángulo 6">
            <a:extLst>
              <a:ext uri="{FF2B5EF4-FFF2-40B4-BE49-F238E27FC236}">
                <a16:creationId xmlns:a16="http://schemas.microsoft.com/office/drawing/2014/main" id="{8050A161-E191-101C-82F9-783525E8E950}"/>
              </a:ext>
            </a:extLst>
          </p:cNvPr>
          <p:cNvSpPr/>
          <p:nvPr/>
        </p:nvSpPr>
        <p:spPr>
          <a:xfrm>
            <a:off x="244113" y="2552434"/>
            <a:ext cx="7317965" cy="584775"/>
          </a:xfrm>
          <a:prstGeom prst="rect">
            <a:avLst/>
          </a:prstGeom>
          <a:solidFill>
            <a:schemeClr val="accent6">
              <a:lumMod val="20000"/>
              <a:lumOff val="80000"/>
            </a:schemeClr>
          </a:solidFill>
        </p:spPr>
        <p:txBody>
          <a:bodyPr wrap="square" lIns="91440" tIns="45720" rIns="91440" bIns="45720">
            <a:spAutoFit/>
          </a:bodyPr>
          <a:lstStyle/>
          <a:p>
            <a:r>
              <a:rPr lang="es-ES" sz="3200" b="1" dirty="0">
                <a:ln w="0"/>
                <a:effectLst>
                  <a:outerShdw blurRad="38100" dist="19050" dir="2700000" algn="tl" rotWithShape="0">
                    <a:schemeClr val="dk1">
                      <a:alpha val="40000"/>
                    </a:schemeClr>
                  </a:outerShdw>
                </a:effectLst>
              </a:rPr>
              <a:t>A</a:t>
            </a:r>
            <a:r>
              <a:rPr lang="es-ES" sz="2400" b="1" cap="none" spc="0" dirty="0">
                <a:ln w="0"/>
                <a:solidFill>
                  <a:schemeClr val="tx1"/>
                </a:solidFill>
                <a:effectLst>
                  <a:outerShdw blurRad="38100" dist="19050" dir="2700000" algn="tl" rotWithShape="0">
                    <a:schemeClr val="dk1">
                      <a:alpha val="40000"/>
                    </a:schemeClr>
                  </a:outerShdw>
                </a:effectLst>
              </a:rPr>
              <a:t>partado 51.3.4 del CodE</a:t>
            </a:r>
          </a:p>
        </p:txBody>
      </p:sp>
      <p:sp>
        <p:nvSpPr>
          <p:cNvPr id="9" name="CuadroTexto 8">
            <a:extLst>
              <a:ext uri="{FF2B5EF4-FFF2-40B4-BE49-F238E27FC236}">
                <a16:creationId xmlns:a16="http://schemas.microsoft.com/office/drawing/2014/main" id="{F6AD6C0D-1A39-2713-8A0C-6A473303527E}"/>
              </a:ext>
            </a:extLst>
          </p:cNvPr>
          <p:cNvSpPr txBox="1"/>
          <p:nvPr/>
        </p:nvSpPr>
        <p:spPr>
          <a:xfrm>
            <a:off x="244113" y="907256"/>
            <a:ext cx="7317965" cy="1477328"/>
          </a:xfrm>
          <a:prstGeom prst="rect">
            <a:avLst/>
          </a:prstGeom>
          <a:noFill/>
          <a:ln>
            <a:solidFill>
              <a:schemeClr val="accent6"/>
            </a:solidFill>
          </a:ln>
        </p:spPr>
        <p:txBody>
          <a:bodyPr wrap="none" rtlCol="0">
            <a:spAutoFit/>
          </a:bodyPr>
          <a:lstStyle/>
          <a:p>
            <a:pPr marL="285750" indent="-285750">
              <a:buFont typeface="Wingdings" panose="05000000000000000000" pitchFamily="2" charset="2"/>
              <a:buChar char="q"/>
            </a:pPr>
            <a:r>
              <a:rPr lang="es-ES" dirty="0"/>
              <a:t>Hormigones que no se encuentran en el marco normativo.</a:t>
            </a:r>
          </a:p>
          <a:p>
            <a:pPr marL="285750" indent="-285750">
              <a:buFont typeface="Wingdings" panose="05000000000000000000" pitchFamily="2" charset="2"/>
              <a:buChar char="q"/>
            </a:pPr>
            <a:r>
              <a:rPr lang="es-ES" dirty="0"/>
              <a:t>Incongruencias entre la resistencia característica y el ambiente tipificado.</a:t>
            </a:r>
          </a:p>
          <a:p>
            <a:pPr marL="285750" indent="-285750">
              <a:buFont typeface="Wingdings" panose="05000000000000000000" pitchFamily="2" charset="2"/>
              <a:buChar char="q"/>
            </a:pPr>
            <a:r>
              <a:rPr lang="es-ES" dirty="0"/>
              <a:t>Contenido de cemento superior al requerido por durabilidad.</a:t>
            </a:r>
          </a:p>
          <a:p>
            <a:pPr marL="285750" indent="-285750">
              <a:buFont typeface="Wingdings" panose="05000000000000000000" pitchFamily="2" charset="2"/>
              <a:buChar char="q"/>
            </a:pPr>
            <a:r>
              <a:rPr lang="es-ES" dirty="0"/>
              <a:t>Cementos de características especiales (resistentes a los sulfatos).</a:t>
            </a:r>
          </a:p>
          <a:p>
            <a:pPr marL="285750" indent="-285750">
              <a:buFont typeface="Wingdings" panose="05000000000000000000" pitchFamily="2" charset="2"/>
              <a:buChar char="q"/>
            </a:pPr>
            <a:r>
              <a:rPr lang="es-ES" dirty="0"/>
              <a:t>Otras características.</a:t>
            </a:r>
          </a:p>
        </p:txBody>
      </p:sp>
      <p:sp>
        <p:nvSpPr>
          <p:cNvPr id="11" name="CuadroTexto 10">
            <a:extLst>
              <a:ext uri="{FF2B5EF4-FFF2-40B4-BE49-F238E27FC236}">
                <a16:creationId xmlns:a16="http://schemas.microsoft.com/office/drawing/2014/main" id="{D41D447B-36CC-E24D-75CC-C7570FA03B12}"/>
              </a:ext>
            </a:extLst>
          </p:cNvPr>
          <p:cNvSpPr txBox="1"/>
          <p:nvPr/>
        </p:nvSpPr>
        <p:spPr>
          <a:xfrm>
            <a:off x="244113" y="3119756"/>
            <a:ext cx="11243036" cy="1200329"/>
          </a:xfrm>
          <a:prstGeom prst="rect">
            <a:avLst/>
          </a:prstGeom>
          <a:noFill/>
          <a:ln>
            <a:solidFill>
              <a:schemeClr val="accent6"/>
            </a:solidFill>
          </a:ln>
        </p:spPr>
        <p:txBody>
          <a:bodyPr wrap="square">
            <a:spAutoFit/>
          </a:bodyPr>
          <a:lstStyle/>
          <a:p>
            <a:pPr algn="just"/>
            <a:r>
              <a:rPr lang="es-ES" dirty="0"/>
              <a:t>51.3.4 El hormigón fabricado en central podrá designarse por propiedades o, excepcionalmente, por dosificación, de acuerdo con lo indicado en el apartado 33.6 de éste Código.</a:t>
            </a:r>
          </a:p>
          <a:p>
            <a:pPr algn="just"/>
            <a:r>
              <a:rPr lang="es-ES" u="sng" dirty="0"/>
              <a:t>En ambos casos el peticionario </a:t>
            </a:r>
            <a:r>
              <a:rPr lang="es-ES" sz="1600" i="1" u="sng" dirty="0"/>
              <a:t>se lo </a:t>
            </a:r>
            <a:r>
              <a:rPr lang="es-ES" u="sng" dirty="0"/>
              <a:t>deberá especificar </a:t>
            </a:r>
            <a:r>
              <a:rPr lang="es-ES" b="1" u="sng" dirty="0">
                <a:solidFill>
                  <a:srgbClr val="FF0000"/>
                </a:solidFill>
                <a:latin typeface="Aharoni" panose="02010803020104030203" pitchFamily="2" charset="-79"/>
                <a:cs typeface="Aharoni" panose="02010803020104030203" pitchFamily="2" charset="-79"/>
              </a:rPr>
              <a:t>documentalmente al fabricante</a:t>
            </a:r>
            <a:r>
              <a:rPr lang="es-ES" u="sng" dirty="0"/>
              <a:t>, y previamente al suministro</a:t>
            </a:r>
            <a:r>
              <a:rPr lang="es-ES" dirty="0"/>
              <a:t>, …….</a:t>
            </a:r>
          </a:p>
        </p:txBody>
      </p:sp>
      <p:graphicFrame>
        <p:nvGraphicFramePr>
          <p:cNvPr id="12" name="Tabla 11">
            <a:extLst>
              <a:ext uri="{FF2B5EF4-FFF2-40B4-BE49-F238E27FC236}">
                <a16:creationId xmlns:a16="http://schemas.microsoft.com/office/drawing/2014/main" id="{DDF6382C-FFAC-0117-53C2-0F38B9C54979}"/>
              </a:ext>
            </a:extLst>
          </p:cNvPr>
          <p:cNvGraphicFramePr>
            <a:graphicFrameLocks noGrp="1"/>
          </p:cNvGraphicFramePr>
          <p:nvPr>
            <p:extLst>
              <p:ext uri="{D42A27DB-BD31-4B8C-83A1-F6EECF244321}">
                <p14:modId xmlns:p14="http://schemas.microsoft.com/office/powerpoint/2010/main" val="2351299862"/>
              </p:ext>
            </p:extLst>
          </p:nvPr>
        </p:nvGraphicFramePr>
        <p:xfrm>
          <a:off x="244113" y="5073270"/>
          <a:ext cx="5242288" cy="1024827"/>
        </p:xfrm>
        <a:graphic>
          <a:graphicData uri="http://schemas.openxmlformats.org/drawingml/2006/table">
            <a:tbl>
              <a:tblPr firstRow="1" firstCol="1" bandRow="1">
                <a:tableStyleId>{5C22544A-7EE6-4342-B048-85BDC9FD1C3A}</a:tableStyleId>
              </a:tblPr>
              <a:tblGrid>
                <a:gridCol w="803943">
                  <a:extLst>
                    <a:ext uri="{9D8B030D-6E8A-4147-A177-3AD203B41FA5}">
                      <a16:colId xmlns:a16="http://schemas.microsoft.com/office/drawing/2014/main" val="1516969254"/>
                    </a:ext>
                  </a:extLst>
                </a:gridCol>
                <a:gridCol w="901667">
                  <a:extLst>
                    <a:ext uri="{9D8B030D-6E8A-4147-A177-3AD203B41FA5}">
                      <a16:colId xmlns:a16="http://schemas.microsoft.com/office/drawing/2014/main" val="2195143875"/>
                    </a:ext>
                  </a:extLst>
                </a:gridCol>
                <a:gridCol w="453975">
                  <a:extLst>
                    <a:ext uri="{9D8B030D-6E8A-4147-A177-3AD203B41FA5}">
                      <a16:colId xmlns:a16="http://schemas.microsoft.com/office/drawing/2014/main" val="1274717262"/>
                    </a:ext>
                  </a:extLst>
                </a:gridCol>
                <a:gridCol w="3082703">
                  <a:extLst>
                    <a:ext uri="{9D8B030D-6E8A-4147-A177-3AD203B41FA5}">
                      <a16:colId xmlns:a16="http://schemas.microsoft.com/office/drawing/2014/main" val="1475977828"/>
                    </a:ext>
                  </a:extLst>
                </a:gridCol>
              </a:tblGrid>
              <a:tr h="177800">
                <a:tc gridSpan="4">
                  <a:txBody>
                    <a:bodyPr/>
                    <a:lstStyle/>
                    <a:p>
                      <a:pPr algn="ctr">
                        <a:lnSpc>
                          <a:spcPct val="107000"/>
                        </a:lnSpc>
                        <a:spcAft>
                          <a:spcPts val="800"/>
                        </a:spcAft>
                        <a:tabLst>
                          <a:tab pos="4476750" algn="l"/>
                        </a:tabLst>
                      </a:pPr>
                      <a:r>
                        <a:rPr lang="es-ES" sz="1100" spc="-5">
                          <a:effectLst/>
                        </a:rPr>
                        <a:t>HORMIGÓN SOLICITADO POR PROPIEDADES/DOSIFICACIÓN</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46877609"/>
                  </a:ext>
                </a:extLst>
              </a:tr>
              <a:tr h="0">
                <a:tc>
                  <a:txBody>
                    <a:bodyPr/>
                    <a:lstStyle/>
                    <a:p>
                      <a:pPr algn="ctr">
                        <a:lnSpc>
                          <a:spcPct val="107000"/>
                        </a:lnSpc>
                        <a:spcAft>
                          <a:spcPts val="800"/>
                        </a:spcAft>
                        <a:tabLst>
                          <a:tab pos="4476750" algn="l"/>
                        </a:tabLst>
                      </a:pPr>
                      <a:r>
                        <a:rPr lang="es-ES" sz="900" spc="-5">
                          <a:effectLst/>
                        </a:rPr>
                        <a:t>FECHA INICIO SUMINISTRO</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a:effectLst/>
                        </a:rPr>
                        <a:t>T-R/C/TM/A</a:t>
                      </a:r>
                      <a:endParaRPr lang="es-ES" sz="1100" spc="-5">
                        <a:effectLst/>
                      </a:endParaRPr>
                    </a:p>
                    <a:p>
                      <a:pPr algn="ctr">
                        <a:lnSpc>
                          <a:spcPct val="107000"/>
                        </a:lnSpc>
                        <a:spcAft>
                          <a:spcPts val="800"/>
                        </a:spcAft>
                        <a:tabLst>
                          <a:tab pos="4476750" algn="l"/>
                        </a:tabLst>
                      </a:pPr>
                      <a:r>
                        <a:rPr lang="es-ES" sz="900" spc="-5">
                          <a:effectLst/>
                        </a:rPr>
                        <a:t>T-D-G/C/TM/A</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a:effectLst/>
                        </a:rPr>
                        <a:t>m</a:t>
                      </a:r>
                      <a:r>
                        <a:rPr lang="es-ES" sz="900" spc="-5" baseline="30000">
                          <a:effectLst/>
                        </a:rPr>
                        <a:t>3</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a:effectLst/>
                        </a:rPr>
                        <a:t>OTRAS ESPECIFICACIONES </a:t>
                      </a:r>
                      <a:endParaRPr lang="es-ES" sz="1100" spc="-5">
                        <a:effectLst/>
                      </a:endParaRPr>
                    </a:p>
                    <a:p>
                      <a:pPr algn="ctr">
                        <a:lnSpc>
                          <a:spcPct val="107000"/>
                        </a:lnSpc>
                        <a:spcAft>
                          <a:spcPts val="800"/>
                        </a:spcAft>
                        <a:tabLst>
                          <a:tab pos="4476750" algn="l"/>
                        </a:tabLst>
                      </a:pPr>
                      <a:r>
                        <a:rPr lang="es-ES" sz="900" spc="-5">
                          <a:effectLst/>
                        </a:rPr>
                        <a:t>(Cemento resistente a sulfatos MR/SR/SRC, contenido de cemento superior al requerido por el ambiente…)</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6023333"/>
                  </a:ext>
                </a:extLst>
              </a:tr>
              <a:tr h="0">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8811847"/>
                  </a:ext>
                </a:extLst>
              </a:tr>
              <a:tr h="0">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dirty="0">
                          <a:effectLst/>
                        </a:rPr>
                        <a:t> </a:t>
                      </a:r>
                      <a:endParaRPr lang="es-ES" sz="1100" spc="-5"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0981051"/>
                  </a:ext>
                </a:extLst>
              </a:tr>
            </a:tbl>
          </a:graphicData>
        </a:graphic>
      </p:graphicFrame>
      <p:sp>
        <p:nvSpPr>
          <p:cNvPr id="18" name="Rectangle 6">
            <a:extLst>
              <a:ext uri="{FF2B5EF4-FFF2-40B4-BE49-F238E27FC236}">
                <a16:creationId xmlns:a16="http://schemas.microsoft.com/office/drawing/2014/main" id="{908DD5B3-BB2C-817D-5D91-33B17B57D485}"/>
              </a:ext>
            </a:extLst>
          </p:cNvPr>
          <p:cNvSpPr>
            <a:spLocks noChangeArrowheads="1"/>
          </p:cNvSpPr>
          <p:nvPr/>
        </p:nvSpPr>
        <p:spPr bwMode="auto">
          <a:xfrm>
            <a:off x="4838299" y="4639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 name="Tabla 19">
            <a:extLst>
              <a:ext uri="{FF2B5EF4-FFF2-40B4-BE49-F238E27FC236}">
                <a16:creationId xmlns:a16="http://schemas.microsoft.com/office/drawing/2014/main" id="{962521D8-FC6C-7C27-4202-0EBA5D9377DF}"/>
              </a:ext>
            </a:extLst>
          </p:cNvPr>
          <p:cNvGraphicFramePr>
            <a:graphicFrameLocks noGrp="1"/>
          </p:cNvGraphicFramePr>
          <p:nvPr>
            <p:extLst>
              <p:ext uri="{D42A27DB-BD31-4B8C-83A1-F6EECF244321}">
                <p14:modId xmlns:p14="http://schemas.microsoft.com/office/powerpoint/2010/main" val="2006817661"/>
              </p:ext>
            </p:extLst>
          </p:nvPr>
        </p:nvGraphicFramePr>
        <p:xfrm>
          <a:off x="5582654" y="5088126"/>
          <a:ext cx="6365234" cy="1348662"/>
        </p:xfrm>
        <a:graphic>
          <a:graphicData uri="http://schemas.openxmlformats.org/drawingml/2006/table">
            <a:tbl>
              <a:tblPr firstRow="1" firstCol="1" bandRow="1">
                <a:tableStyleId>{5C22544A-7EE6-4342-B048-85BDC9FD1C3A}</a:tableStyleId>
              </a:tblPr>
              <a:tblGrid>
                <a:gridCol w="588455">
                  <a:extLst>
                    <a:ext uri="{9D8B030D-6E8A-4147-A177-3AD203B41FA5}">
                      <a16:colId xmlns:a16="http://schemas.microsoft.com/office/drawing/2014/main" val="672938159"/>
                    </a:ext>
                  </a:extLst>
                </a:gridCol>
                <a:gridCol w="932335">
                  <a:extLst>
                    <a:ext uri="{9D8B030D-6E8A-4147-A177-3AD203B41FA5}">
                      <a16:colId xmlns:a16="http://schemas.microsoft.com/office/drawing/2014/main" val="374394783"/>
                    </a:ext>
                  </a:extLst>
                </a:gridCol>
                <a:gridCol w="616017">
                  <a:extLst>
                    <a:ext uri="{9D8B030D-6E8A-4147-A177-3AD203B41FA5}">
                      <a16:colId xmlns:a16="http://schemas.microsoft.com/office/drawing/2014/main" val="2890864067"/>
                    </a:ext>
                  </a:extLst>
                </a:gridCol>
                <a:gridCol w="952901">
                  <a:extLst>
                    <a:ext uri="{9D8B030D-6E8A-4147-A177-3AD203B41FA5}">
                      <a16:colId xmlns:a16="http://schemas.microsoft.com/office/drawing/2014/main" val="1977733082"/>
                    </a:ext>
                  </a:extLst>
                </a:gridCol>
                <a:gridCol w="346510">
                  <a:extLst>
                    <a:ext uri="{9D8B030D-6E8A-4147-A177-3AD203B41FA5}">
                      <a16:colId xmlns:a16="http://schemas.microsoft.com/office/drawing/2014/main" val="1949367736"/>
                    </a:ext>
                  </a:extLst>
                </a:gridCol>
                <a:gridCol w="965956">
                  <a:extLst>
                    <a:ext uri="{9D8B030D-6E8A-4147-A177-3AD203B41FA5}">
                      <a16:colId xmlns:a16="http://schemas.microsoft.com/office/drawing/2014/main" val="2241581422"/>
                    </a:ext>
                  </a:extLst>
                </a:gridCol>
                <a:gridCol w="1963060">
                  <a:extLst>
                    <a:ext uri="{9D8B030D-6E8A-4147-A177-3AD203B41FA5}">
                      <a16:colId xmlns:a16="http://schemas.microsoft.com/office/drawing/2014/main" val="2494628132"/>
                    </a:ext>
                  </a:extLst>
                </a:gridCol>
              </a:tblGrid>
              <a:tr h="165317">
                <a:tc gridSpan="7">
                  <a:txBody>
                    <a:bodyPr/>
                    <a:lstStyle/>
                    <a:p>
                      <a:pPr algn="ctr">
                        <a:lnSpc>
                          <a:spcPct val="107000"/>
                        </a:lnSpc>
                        <a:spcAft>
                          <a:spcPts val="800"/>
                        </a:spcAft>
                        <a:tabLst>
                          <a:tab pos="4476750" algn="l"/>
                        </a:tabLst>
                      </a:pPr>
                      <a:r>
                        <a:rPr lang="es-ES" sz="1100" spc="-5">
                          <a:effectLst/>
                        </a:rPr>
                        <a:t>HORMIGÓN SOLICITADO POR PROPIEDADES/DOSIFICACIÓN</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46122065"/>
                  </a:ext>
                </a:extLst>
              </a:tr>
              <a:tr h="0">
                <a:tc>
                  <a:txBody>
                    <a:bodyPr/>
                    <a:lstStyle/>
                    <a:p>
                      <a:pPr algn="ctr">
                        <a:lnSpc>
                          <a:spcPct val="107000"/>
                        </a:lnSpc>
                        <a:spcAft>
                          <a:spcPts val="800"/>
                        </a:spcAft>
                        <a:tabLst>
                          <a:tab pos="4476750" algn="l"/>
                        </a:tabLst>
                      </a:pPr>
                      <a:r>
                        <a:rPr lang="es-ES" sz="900" spc="-5" dirty="0">
                          <a:effectLst/>
                        </a:rPr>
                        <a:t>FECHA </a:t>
                      </a:r>
                      <a:endParaRPr lang="es-ES" sz="1100" spc="-5"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a:effectLst/>
                        </a:rPr>
                        <a:t>HORA DE INICIO</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dirty="0">
                          <a:effectLst/>
                        </a:rPr>
                        <a:t>CADENCIA</a:t>
                      </a:r>
                      <a:endParaRPr lang="es-ES" sz="1100" spc="-5"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a:effectLst/>
                        </a:rPr>
                        <a:t>T-R/C/TM/A</a:t>
                      </a:r>
                      <a:endParaRPr lang="es-ES" sz="1100" spc="-5">
                        <a:effectLst/>
                      </a:endParaRPr>
                    </a:p>
                    <a:p>
                      <a:pPr algn="ctr">
                        <a:lnSpc>
                          <a:spcPct val="107000"/>
                        </a:lnSpc>
                        <a:spcAft>
                          <a:spcPts val="800"/>
                        </a:spcAft>
                        <a:tabLst>
                          <a:tab pos="4476750" algn="l"/>
                        </a:tabLst>
                      </a:pPr>
                      <a:r>
                        <a:rPr lang="es-ES" sz="900" spc="-5">
                          <a:effectLst/>
                        </a:rPr>
                        <a:t>T-D-G/C/TM/A</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a:effectLst/>
                        </a:rPr>
                        <a:t>m</a:t>
                      </a:r>
                      <a:r>
                        <a:rPr lang="es-ES" sz="900" spc="-5" baseline="30000">
                          <a:effectLst/>
                        </a:rPr>
                        <a:t>3</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dirty="0">
                          <a:effectLst/>
                        </a:rPr>
                        <a:t>LOCALIZACIÓN DEL VERTIDO</a:t>
                      </a:r>
                      <a:endParaRPr lang="es-ES" sz="1100" spc="-5"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4476750" algn="l"/>
                        </a:tabLst>
                      </a:pPr>
                      <a:r>
                        <a:rPr lang="es-ES" sz="900" spc="-5">
                          <a:effectLst/>
                        </a:rPr>
                        <a:t>OTRAS ESPECIFICACIONES </a:t>
                      </a:r>
                      <a:endParaRPr lang="es-ES" sz="1100" spc="-5">
                        <a:effectLst/>
                      </a:endParaRPr>
                    </a:p>
                    <a:p>
                      <a:pPr algn="ctr">
                        <a:lnSpc>
                          <a:spcPct val="107000"/>
                        </a:lnSpc>
                        <a:spcAft>
                          <a:spcPts val="800"/>
                        </a:spcAft>
                        <a:tabLst>
                          <a:tab pos="4476750" algn="l"/>
                        </a:tabLst>
                      </a:pPr>
                      <a:r>
                        <a:rPr lang="es-ES" sz="900" spc="-5">
                          <a:effectLst/>
                        </a:rPr>
                        <a:t>(Cemento resistente a sulfatos MR/SR/SRC, contenido de cemento superior al requerido por el ambiente…)</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4828593"/>
                  </a:ext>
                </a:extLst>
              </a:tr>
              <a:tr h="348346">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476750" algn="l"/>
                        </a:tabLst>
                      </a:pPr>
                      <a:r>
                        <a:rPr lang="es-ES" sz="1000" spc="-5">
                          <a:effectLst/>
                        </a:rPr>
                        <a:t> </a:t>
                      </a:r>
                      <a:endParaRPr lang="es-ES" sz="1100" spc="-5">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4476750" algn="l"/>
                        </a:tabLst>
                      </a:pPr>
                      <a:r>
                        <a:rPr lang="es-ES" sz="1000" spc="-5" dirty="0">
                          <a:effectLst/>
                        </a:rPr>
                        <a:t> </a:t>
                      </a:r>
                      <a:endParaRPr lang="es-ES" sz="1100" spc="-5"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4917878"/>
                  </a:ext>
                </a:extLst>
              </a:tr>
            </a:tbl>
          </a:graphicData>
        </a:graphic>
      </p:graphicFrame>
      <p:sp>
        <p:nvSpPr>
          <p:cNvPr id="22" name="CuadroTexto 21">
            <a:extLst>
              <a:ext uri="{FF2B5EF4-FFF2-40B4-BE49-F238E27FC236}">
                <a16:creationId xmlns:a16="http://schemas.microsoft.com/office/drawing/2014/main" id="{2E4BC37D-1938-5E71-060C-5E10588D3E35}"/>
              </a:ext>
            </a:extLst>
          </p:cNvPr>
          <p:cNvSpPr txBox="1"/>
          <p:nvPr/>
        </p:nvSpPr>
        <p:spPr>
          <a:xfrm>
            <a:off x="244114" y="4523874"/>
            <a:ext cx="11243036" cy="369332"/>
          </a:xfrm>
          <a:prstGeom prst="rect">
            <a:avLst/>
          </a:prstGeom>
          <a:noFill/>
          <a:ln>
            <a:solidFill>
              <a:schemeClr val="accent1"/>
            </a:solidFill>
          </a:ln>
        </p:spPr>
        <p:txBody>
          <a:bodyPr wrap="square" rtlCol="0">
            <a:spAutoFit/>
          </a:bodyPr>
          <a:lstStyle/>
          <a:p>
            <a:r>
              <a:rPr lang="es-ES" i="1" dirty="0"/>
              <a:t>Normaliza</a:t>
            </a:r>
            <a:r>
              <a:rPr lang="es-ES" dirty="0"/>
              <a:t> la comunicación entre los técnicos, minimizando errores y posibles problemas de calidad tras el suministro</a:t>
            </a:r>
          </a:p>
        </p:txBody>
      </p:sp>
    </p:spTree>
    <p:extLst>
      <p:ext uri="{BB962C8B-B14F-4D97-AF65-F5344CB8AC3E}">
        <p14:creationId xmlns:p14="http://schemas.microsoft.com/office/powerpoint/2010/main" val="186630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5C68EA-DA5E-4DC9-8B71-C23CF29766A5}"/>
              </a:ext>
            </a:extLst>
          </p:cNvPr>
          <p:cNvSpPr>
            <a:spLocks noGrp="1"/>
          </p:cNvSpPr>
          <p:nvPr>
            <p:ph type="title"/>
          </p:nvPr>
        </p:nvSpPr>
        <p:spPr/>
        <p:txBody>
          <a:bodyPr/>
          <a:lstStyle/>
          <a:p>
            <a:r>
              <a:rPr lang="es-ES" sz="2400" spc="300" dirty="0">
                <a:effectLst>
                  <a:outerShdw blurRad="38100" dist="38100" dir="2700000" algn="tl">
                    <a:srgbClr val="000000">
                      <a:alpha val="43137"/>
                    </a:srgbClr>
                  </a:outerShdw>
                </a:effectLst>
                <a:latin typeface="+mn-lt"/>
              </a:rPr>
              <a:t>T-</a:t>
            </a:r>
            <a:r>
              <a:rPr lang="es-ES" sz="3200" spc="300" dirty="0">
                <a:solidFill>
                  <a:srgbClr val="FF0000"/>
                </a:solidFill>
                <a:effectLst>
                  <a:outerShdw blurRad="38100" dist="38100" dir="2700000" algn="tl">
                    <a:srgbClr val="000000">
                      <a:alpha val="43137"/>
                    </a:srgbClr>
                  </a:outerShdw>
                </a:effectLst>
                <a:latin typeface="+mn-lt"/>
              </a:rPr>
              <a:t>R</a:t>
            </a:r>
            <a:r>
              <a:rPr lang="es-ES" sz="2400" spc="300" dirty="0">
                <a:effectLst>
                  <a:outerShdw blurRad="38100" dist="38100" dir="2700000" algn="tl">
                    <a:srgbClr val="000000">
                      <a:alpha val="43137"/>
                    </a:srgbClr>
                  </a:outerShdw>
                </a:effectLst>
                <a:latin typeface="+mn-lt"/>
              </a:rPr>
              <a:t>/C/</a:t>
            </a:r>
            <a:r>
              <a:rPr lang="es-ES" spc="300" dirty="0">
                <a:effectLst>
                  <a:outerShdw blurRad="38100" dist="38100" dir="2700000" algn="tl">
                    <a:srgbClr val="000000">
                      <a:alpha val="43137"/>
                    </a:srgbClr>
                  </a:outerShdw>
                </a:effectLst>
                <a:latin typeface="+mn-lt"/>
              </a:rPr>
              <a:t>TM</a:t>
            </a:r>
            <a:r>
              <a:rPr lang="es-ES" sz="2400" spc="300" dirty="0">
                <a:effectLst>
                  <a:outerShdw blurRad="38100" dist="38100" dir="2700000" algn="tl">
                    <a:srgbClr val="000000">
                      <a:alpha val="43137"/>
                    </a:srgbClr>
                  </a:outerShdw>
                </a:effectLst>
                <a:latin typeface="+mn-lt"/>
              </a:rPr>
              <a:t>/A</a:t>
            </a:r>
            <a:endParaRPr lang="es-ES" dirty="0"/>
          </a:p>
        </p:txBody>
      </p:sp>
      <p:grpSp>
        <p:nvGrpSpPr>
          <p:cNvPr id="14" name="Grupo 13">
            <a:extLst>
              <a:ext uri="{FF2B5EF4-FFF2-40B4-BE49-F238E27FC236}">
                <a16:creationId xmlns:a16="http://schemas.microsoft.com/office/drawing/2014/main" id="{CC7BBC02-AC13-40ED-BDB5-4DE765D0A1D4}"/>
              </a:ext>
            </a:extLst>
          </p:cNvPr>
          <p:cNvGrpSpPr/>
          <p:nvPr/>
        </p:nvGrpSpPr>
        <p:grpSpPr>
          <a:xfrm>
            <a:off x="7555" y="2692225"/>
            <a:ext cx="8428775" cy="1870794"/>
            <a:chOff x="1452996" y="2076909"/>
            <a:chExt cx="6443317" cy="1162035"/>
          </a:xfrm>
        </p:grpSpPr>
        <p:pic>
          <p:nvPicPr>
            <p:cNvPr id="7" name="Imagen 6">
              <a:extLst>
                <a:ext uri="{FF2B5EF4-FFF2-40B4-BE49-F238E27FC236}">
                  <a16:creationId xmlns:a16="http://schemas.microsoft.com/office/drawing/2014/main" id="{E64E922C-3698-4669-A71A-0BA16ED57661}"/>
                </a:ext>
              </a:extLst>
            </p:cNvPr>
            <p:cNvPicPr>
              <a:picLocks noChangeAspect="1"/>
            </p:cNvPicPr>
            <p:nvPr/>
          </p:nvPicPr>
          <p:blipFill rotWithShape="1">
            <a:blip r:embed="rId3"/>
            <a:srcRect t="13919" b="21293"/>
            <a:stretch/>
          </p:blipFill>
          <p:spPr>
            <a:xfrm>
              <a:off x="1452996" y="2076909"/>
              <a:ext cx="6443317" cy="1162035"/>
            </a:xfrm>
            <a:prstGeom prst="rect">
              <a:avLst/>
            </a:prstGeom>
          </p:spPr>
        </p:pic>
        <p:sp>
          <p:nvSpPr>
            <p:cNvPr id="8" name="Rectángulo 7">
              <a:extLst>
                <a:ext uri="{FF2B5EF4-FFF2-40B4-BE49-F238E27FC236}">
                  <a16:creationId xmlns:a16="http://schemas.microsoft.com/office/drawing/2014/main" id="{995340FA-A486-4DF9-B502-4364450B29D0}"/>
                </a:ext>
              </a:extLst>
            </p:cNvPr>
            <p:cNvSpPr/>
            <p:nvPr/>
          </p:nvSpPr>
          <p:spPr>
            <a:xfrm>
              <a:off x="3131900" y="2782928"/>
              <a:ext cx="230909" cy="219103"/>
            </a:xfrm>
            <a:prstGeom prst="rect">
              <a:avLst/>
            </a:prstGeom>
            <a:solidFill>
              <a:schemeClr val="accent6">
                <a:alpha val="46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ángulo 10">
              <a:extLst>
                <a:ext uri="{FF2B5EF4-FFF2-40B4-BE49-F238E27FC236}">
                  <a16:creationId xmlns:a16="http://schemas.microsoft.com/office/drawing/2014/main" id="{449C4ACF-00C2-42A3-BC29-D9450F89FCA7}"/>
                </a:ext>
              </a:extLst>
            </p:cNvPr>
            <p:cNvSpPr/>
            <p:nvPr/>
          </p:nvSpPr>
          <p:spPr>
            <a:xfrm>
              <a:off x="6539882" y="2782928"/>
              <a:ext cx="230909" cy="219103"/>
            </a:xfrm>
            <a:prstGeom prst="rect">
              <a:avLst/>
            </a:prstGeom>
            <a:solidFill>
              <a:schemeClr val="accent6">
                <a:alpha val="46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B91B2FA9-353F-4BF3-B4CB-9A01F00E0648}"/>
              </a:ext>
            </a:extLst>
          </p:cNvPr>
          <p:cNvSpPr txBox="1"/>
          <p:nvPr/>
        </p:nvSpPr>
        <p:spPr>
          <a:xfrm>
            <a:off x="187339" y="4512882"/>
            <a:ext cx="11033620" cy="1508105"/>
          </a:xfrm>
          <a:prstGeom prst="rect">
            <a:avLst/>
          </a:prstGeom>
          <a:noFill/>
          <a:ln>
            <a:noFill/>
          </a:ln>
        </p:spPr>
        <p:txBody>
          <a:bodyPr wrap="square">
            <a:spAutoFit/>
          </a:bodyPr>
          <a:lstStyle/>
          <a:p>
            <a:pPr algn="just"/>
            <a:r>
              <a:rPr lang="es-ES" sz="1400" b="1" dirty="0"/>
              <a:t>¿Es obligatoria la tabla 43.2.1.b? Del articulado se deduce que </a:t>
            </a:r>
            <a:r>
              <a:rPr lang="es-ES" sz="2000" b="1" dirty="0"/>
              <a:t>sí.</a:t>
            </a:r>
          </a:p>
          <a:p>
            <a:pPr algn="just"/>
            <a:r>
              <a:rPr lang="es-ES" sz="1400" b="1" dirty="0"/>
              <a:t>Art. 43.2 </a:t>
            </a:r>
            <a:r>
              <a:rPr lang="es-ES" dirty="0"/>
              <a:t>Cuando la resistencia especificada en la tipificación del hormigón sea inferior a la resistencia mínima esperada (tabla 43.2.1.b) asociada a la clase de exposición considerada, </a:t>
            </a:r>
            <a:r>
              <a:rPr lang="es-ES" b="1" dirty="0">
                <a:solidFill>
                  <a:schemeClr val="accent5"/>
                </a:solidFill>
              </a:rPr>
              <a:t>prevalecerá esta última en la prescripción del hormigón </a:t>
            </a:r>
            <a:r>
              <a:rPr lang="es-ES" b="1" dirty="0">
                <a:solidFill>
                  <a:schemeClr val="accent5">
                    <a:lumMod val="50000"/>
                  </a:schemeClr>
                </a:solidFill>
                <a:latin typeface="Arial Black" panose="020B0A04020102020204" pitchFamily="34" charset="0"/>
              </a:rPr>
              <a:t>por ser los condicionantes de durabilidad más restrictivos que los de resistencia.</a:t>
            </a:r>
          </a:p>
        </p:txBody>
      </p:sp>
      <p:pic>
        <p:nvPicPr>
          <p:cNvPr id="28" name="Imagen 27">
            <a:extLst>
              <a:ext uri="{FF2B5EF4-FFF2-40B4-BE49-F238E27FC236}">
                <a16:creationId xmlns:a16="http://schemas.microsoft.com/office/drawing/2014/main" id="{77A739DD-D844-4B59-A3BE-B41B85B65D02}"/>
              </a:ext>
            </a:extLst>
          </p:cNvPr>
          <p:cNvPicPr>
            <a:picLocks noChangeAspect="1"/>
          </p:cNvPicPr>
          <p:nvPr/>
        </p:nvPicPr>
        <p:blipFill>
          <a:blip r:embed="rId4"/>
          <a:stretch>
            <a:fillRect/>
          </a:stretch>
        </p:blipFill>
        <p:spPr>
          <a:xfrm>
            <a:off x="69678" y="996801"/>
            <a:ext cx="8304530" cy="1525322"/>
          </a:xfrm>
          <a:prstGeom prst="rect">
            <a:avLst/>
          </a:prstGeom>
        </p:spPr>
      </p:pic>
      <p:sp>
        <p:nvSpPr>
          <p:cNvPr id="13" name="CuadroTexto 12">
            <a:extLst>
              <a:ext uri="{FF2B5EF4-FFF2-40B4-BE49-F238E27FC236}">
                <a16:creationId xmlns:a16="http://schemas.microsoft.com/office/drawing/2014/main" id="{81D2E12D-E033-419B-0EE1-63C0621FDED6}"/>
              </a:ext>
            </a:extLst>
          </p:cNvPr>
          <p:cNvSpPr txBox="1"/>
          <p:nvPr/>
        </p:nvSpPr>
        <p:spPr>
          <a:xfrm>
            <a:off x="8364447" y="1680105"/>
            <a:ext cx="2781527" cy="400110"/>
          </a:xfrm>
          <a:prstGeom prst="rect">
            <a:avLst/>
          </a:prstGeom>
          <a:solidFill>
            <a:schemeClr val="bg1"/>
          </a:solidFill>
          <a:ln>
            <a:solidFill>
              <a:schemeClr val="accent6"/>
            </a:solidFill>
          </a:ln>
          <a:scene3d>
            <a:camera prst="orthographicFront"/>
            <a:lightRig rig="threePt" dir="t"/>
          </a:scene3d>
          <a:sp3d>
            <a:bevelT w="101600" prst="riblet"/>
          </a:sp3d>
        </p:spPr>
        <p:txBody>
          <a:bodyPr wrap="square" rtlCol="0">
            <a:spAutoFit/>
          </a:bodyPr>
          <a:lstStyle/>
          <a:p>
            <a:pPr algn="ctr"/>
            <a:r>
              <a:rPr lang="es-ES" sz="2000" dirty="0"/>
              <a:t>Exigencia al fabricante</a:t>
            </a:r>
            <a:endParaRPr lang="es-ES" sz="2400" b="1" dirty="0">
              <a:solidFill>
                <a:srgbClr val="FF0000"/>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95DE15E3-533E-C62A-ADDE-20E3B06361D2}"/>
              </a:ext>
            </a:extLst>
          </p:cNvPr>
          <p:cNvSpPr txBox="1"/>
          <p:nvPr/>
        </p:nvSpPr>
        <p:spPr>
          <a:xfrm>
            <a:off x="8393050" y="2776951"/>
            <a:ext cx="2781527" cy="400110"/>
          </a:xfrm>
          <a:prstGeom prst="rect">
            <a:avLst/>
          </a:prstGeom>
          <a:solidFill>
            <a:schemeClr val="bg1"/>
          </a:solidFill>
          <a:ln>
            <a:solidFill>
              <a:schemeClr val="accent6"/>
            </a:solidFill>
          </a:ln>
          <a:scene3d>
            <a:camera prst="orthographicFront"/>
            <a:lightRig rig="threePt" dir="t"/>
          </a:scene3d>
          <a:sp3d>
            <a:bevelT w="101600" prst="riblet"/>
          </a:sp3d>
        </p:spPr>
        <p:txBody>
          <a:bodyPr wrap="square" rtlCol="0">
            <a:spAutoFit/>
          </a:bodyPr>
          <a:lstStyle/>
          <a:p>
            <a:pPr algn="ctr"/>
            <a:r>
              <a:rPr lang="es-ES" sz="2000" b="1" dirty="0">
                <a:solidFill>
                  <a:srgbClr val="FF0000"/>
                </a:solidFill>
                <a:effectLst>
                  <a:outerShdw blurRad="38100" dist="38100" dir="2700000" algn="tl">
                    <a:srgbClr val="000000">
                      <a:alpha val="43137"/>
                    </a:srgbClr>
                  </a:outerShdw>
                </a:effectLst>
              </a:rPr>
              <a:t>Congruencia del pedido</a:t>
            </a:r>
            <a:endParaRPr lang="es-ES" sz="2400" b="1" dirty="0">
              <a:solidFill>
                <a:srgbClr val="FF0000"/>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E4B749E8-C619-15F8-F335-519EF987E37D}"/>
              </a:ext>
            </a:extLst>
          </p:cNvPr>
          <p:cNvGrpSpPr/>
          <p:nvPr/>
        </p:nvGrpSpPr>
        <p:grpSpPr>
          <a:xfrm>
            <a:off x="6339456" y="5594553"/>
            <a:ext cx="3091207" cy="1079956"/>
            <a:chOff x="6487852" y="5667247"/>
            <a:chExt cx="3091207" cy="1079956"/>
          </a:xfrm>
        </p:grpSpPr>
        <p:sp>
          <p:nvSpPr>
            <p:cNvPr id="5" name="CuadroTexto 4">
              <a:extLst>
                <a:ext uri="{FF2B5EF4-FFF2-40B4-BE49-F238E27FC236}">
                  <a16:creationId xmlns:a16="http://schemas.microsoft.com/office/drawing/2014/main" id="{23BF896A-CBC4-49C0-BFCE-F4A374B57501}"/>
                </a:ext>
              </a:extLst>
            </p:cNvPr>
            <p:cNvSpPr txBox="1"/>
            <p:nvPr/>
          </p:nvSpPr>
          <p:spPr>
            <a:xfrm>
              <a:off x="6867483" y="6285538"/>
              <a:ext cx="2711576" cy="461665"/>
            </a:xfrm>
            <a:prstGeom prst="rect">
              <a:avLst/>
            </a:prstGeom>
            <a:solidFill>
              <a:schemeClr val="bg1"/>
            </a:solidFill>
            <a:ln w="76200">
              <a:solidFill>
                <a:schemeClr val="accent6"/>
              </a:solidFill>
            </a:ln>
            <a:scene3d>
              <a:camera prst="orthographicFront"/>
              <a:lightRig rig="threePt" dir="t"/>
            </a:scene3d>
            <a:sp3d>
              <a:bevelT w="101600" prst="riblet"/>
            </a:sp3d>
          </p:spPr>
          <p:txBody>
            <a:bodyPr wrap="square" rtlCol="0">
              <a:spAutoFit/>
            </a:bodyPr>
            <a:lstStyle/>
            <a:p>
              <a:r>
                <a:rPr lang="es-ES" sz="2000" dirty="0"/>
                <a:t>HA</a:t>
              </a:r>
              <a:r>
                <a:rPr lang="es-ES" sz="2400" dirty="0"/>
                <a:t>-</a:t>
              </a:r>
              <a:r>
                <a:rPr lang="es-ES" sz="2400" b="1" dirty="0">
                  <a:solidFill>
                    <a:schemeClr val="accent5"/>
                  </a:solidFill>
                  <a:effectLst>
                    <a:outerShdw blurRad="38100" dist="38100" dir="2700000" algn="tl">
                      <a:srgbClr val="000000">
                        <a:alpha val="43137"/>
                      </a:srgbClr>
                    </a:outerShdw>
                  </a:effectLst>
                </a:rPr>
                <a:t>30</a:t>
              </a:r>
              <a:r>
                <a:rPr lang="es-ES" sz="2000" dirty="0"/>
                <a:t>/F/20/</a:t>
              </a:r>
              <a:r>
                <a:rPr lang="es-ES" sz="2400" b="1" dirty="0">
                  <a:solidFill>
                    <a:schemeClr val="accent5"/>
                  </a:solidFill>
                  <a:effectLst>
                    <a:outerShdw blurRad="38100" dist="38100" dir="2700000" algn="tl">
                      <a:srgbClr val="000000">
                        <a:alpha val="43137"/>
                      </a:srgbClr>
                    </a:outerShdw>
                  </a:effectLst>
                </a:rPr>
                <a:t>XC2+XA2</a:t>
              </a:r>
            </a:p>
          </p:txBody>
        </p:sp>
        <p:pic>
          <p:nvPicPr>
            <p:cNvPr id="10" name="Gráfico 9" descr="Comentario que gusta contorno">
              <a:extLst>
                <a:ext uri="{FF2B5EF4-FFF2-40B4-BE49-F238E27FC236}">
                  <a16:creationId xmlns:a16="http://schemas.microsoft.com/office/drawing/2014/main" id="{64EEB996-8E82-F34E-3E65-8447A5B867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7852" y="5667247"/>
              <a:ext cx="759262" cy="759262"/>
            </a:xfrm>
            <a:prstGeom prst="rect">
              <a:avLst/>
            </a:prstGeom>
          </p:spPr>
        </p:pic>
      </p:grpSp>
      <p:sp>
        <p:nvSpPr>
          <p:cNvPr id="16" name="CuadroTexto 15">
            <a:extLst>
              <a:ext uri="{FF2B5EF4-FFF2-40B4-BE49-F238E27FC236}">
                <a16:creationId xmlns:a16="http://schemas.microsoft.com/office/drawing/2014/main" id="{74AC0C29-2ADC-4140-4DBD-E6B66C747B19}"/>
              </a:ext>
            </a:extLst>
          </p:cNvPr>
          <p:cNvSpPr txBox="1"/>
          <p:nvPr/>
        </p:nvSpPr>
        <p:spPr>
          <a:xfrm>
            <a:off x="8393050" y="3243069"/>
            <a:ext cx="2781527" cy="1015663"/>
          </a:xfrm>
          <a:prstGeom prst="rect">
            <a:avLst/>
          </a:prstGeom>
          <a:solidFill>
            <a:schemeClr val="bg1"/>
          </a:solidFill>
          <a:ln>
            <a:solidFill>
              <a:schemeClr val="accent6"/>
            </a:solidFill>
          </a:ln>
          <a:scene3d>
            <a:camera prst="orthographicFront"/>
            <a:lightRig rig="threePt" dir="t"/>
          </a:scene3d>
          <a:sp3d>
            <a:bevelT w="101600" prst="riblet"/>
          </a:sp3d>
        </p:spPr>
        <p:txBody>
          <a:bodyPr wrap="square" rtlCol="0">
            <a:spAutoFit/>
          </a:bodyPr>
          <a:lstStyle/>
          <a:p>
            <a:pPr algn="ctr"/>
            <a:r>
              <a:rPr lang="es-ES" sz="2000" dirty="0"/>
              <a:t>Congruencia con el control de producción del fabricante</a:t>
            </a:r>
            <a:endParaRPr lang="es-ES" sz="2400" b="1" dirty="0">
              <a:solidFill>
                <a:srgbClr val="FF0000"/>
              </a:solidFill>
              <a:effectLst>
                <a:outerShdw blurRad="38100" dist="38100" dir="2700000" algn="tl">
                  <a:srgbClr val="000000">
                    <a:alpha val="43137"/>
                  </a:srgbClr>
                </a:outerShdw>
              </a:effectLst>
            </a:endParaRPr>
          </a:p>
        </p:txBody>
      </p:sp>
      <p:grpSp>
        <p:nvGrpSpPr>
          <p:cNvPr id="2" name="Grupo 1">
            <a:extLst>
              <a:ext uri="{FF2B5EF4-FFF2-40B4-BE49-F238E27FC236}">
                <a16:creationId xmlns:a16="http://schemas.microsoft.com/office/drawing/2014/main" id="{AF3C0E58-3197-E425-90BB-F6734EA972DD}"/>
              </a:ext>
            </a:extLst>
          </p:cNvPr>
          <p:cNvGrpSpPr/>
          <p:nvPr/>
        </p:nvGrpSpPr>
        <p:grpSpPr>
          <a:xfrm>
            <a:off x="3005774" y="5600791"/>
            <a:ext cx="3022629" cy="1074136"/>
            <a:chOff x="2890271" y="5667247"/>
            <a:chExt cx="3022629" cy="1074136"/>
          </a:xfrm>
        </p:grpSpPr>
        <p:sp>
          <p:nvSpPr>
            <p:cNvPr id="4" name="CuadroTexto 3">
              <a:extLst>
                <a:ext uri="{FF2B5EF4-FFF2-40B4-BE49-F238E27FC236}">
                  <a16:creationId xmlns:a16="http://schemas.microsoft.com/office/drawing/2014/main" id="{0C78D1D9-D042-45DC-B826-479C28894EE8}"/>
                </a:ext>
              </a:extLst>
            </p:cNvPr>
            <p:cNvSpPr txBox="1"/>
            <p:nvPr/>
          </p:nvSpPr>
          <p:spPr>
            <a:xfrm>
              <a:off x="3201324" y="6279718"/>
              <a:ext cx="2711576" cy="461665"/>
            </a:xfrm>
            <a:prstGeom prst="rect">
              <a:avLst/>
            </a:prstGeom>
            <a:solidFill>
              <a:schemeClr val="bg1"/>
            </a:solidFill>
            <a:ln>
              <a:solidFill>
                <a:schemeClr val="accent6"/>
              </a:solidFill>
            </a:ln>
            <a:scene3d>
              <a:camera prst="orthographicFront"/>
              <a:lightRig rig="threePt" dir="t"/>
            </a:scene3d>
            <a:sp3d>
              <a:bevelT w="101600" prst="riblet"/>
            </a:sp3d>
          </p:spPr>
          <p:txBody>
            <a:bodyPr wrap="square" rtlCol="0">
              <a:spAutoFit/>
            </a:bodyPr>
            <a:lstStyle/>
            <a:p>
              <a:r>
                <a:rPr lang="es-ES" sz="2000" dirty="0"/>
                <a:t>HA-</a:t>
              </a:r>
              <a:r>
                <a:rPr lang="es-ES" sz="2400" b="1" dirty="0">
                  <a:solidFill>
                    <a:srgbClr val="FF0000"/>
                  </a:solidFill>
                  <a:effectLst>
                    <a:outerShdw blurRad="38100" dist="38100" dir="2700000" algn="tl">
                      <a:srgbClr val="000000">
                        <a:alpha val="43137"/>
                      </a:srgbClr>
                    </a:outerShdw>
                  </a:effectLst>
                </a:rPr>
                <a:t>25</a:t>
              </a:r>
              <a:r>
                <a:rPr lang="es-ES" sz="2000" dirty="0"/>
                <a:t>/F/20/</a:t>
              </a:r>
              <a:r>
                <a:rPr lang="es-ES" sz="2400" b="1" dirty="0">
                  <a:solidFill>
                    <a:srgbClr val="FF0000"/>
                  </a:solidFill>
                  <a:effectLst>
                    <a:outerShdw blurRad="38100" dist="38100" dir="2700000" algn="tl">
                      <a:srgbClr val="000000">
                        <a:alpha val="43137"/>
                      </a:srgbClr>
                    </a:outerShdw>
                  </a:effectLst>
                </a:rPr>
                <a:t>XC2</a:t>
              </a:r>
              <a:r>
                <a:rPr lang="es-ES" sz="2000" dirty="0"/>
                <a:t>+</a:t>
              </a:r>
              <a:r>
                <a:rPr lang="es-ES" sz="2400" b="1" dirty="0">
                  <a:solidFill>
                    <a:srgbClr val="FF0000"/>
                  </a:solidFill>
                  <a:effectLst>
                    <a:outerShdw blurRad="38100" dist="38100" dir="2700000" algn="tl">
                      <a:srgbClr val="000000">
                        <a:alpha val="43137"/>
                      </a:srgbClr>
                    </a:outerShdw>
                  </a:effectLst>
                </a:rPr>
                <a:t>XA2       </a:t>
              </a:r>
            </a:p>
          </p:txBody>
        </p:sp>
        <p:pic>
          <p:nvPicPr>
            <p:cNvPr id="6" name="Gráfico 5" descr="Comentario no gusta contorno">
              <a:extLst>
                <a:ext uri="{FF2B5EF4-FFF2-40B4-BE49-F238E27FC236}">
                  <a16:creationId xmlns:a16="http://schemas.microsoft.com/office/drawing/2014/main" id="{6A994567-C000-A73E-FCAB-204D1CEEF3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90271" y="5667247"/>
              <a:ext cx="806630" cy="806630"/>
            </a:xfrm>
            <a:prstGeom prst="rect">
              <a:avLst/>
            </a:prstGeom>
          </p:spPr>
        </p:pic>
      </p:grpSp>
      <p:sp>
        <p:nvSpPr>
          <p:cNvPr id="18" name="Rectángulo 17">
            <a:extLst>
              <a:ext uri="{FF2B5EF4-FFF2-40B4-BE49-F238E27FC236}">
                <a16:creationId xmlns:a16="http://schemas.microsoft.com/office/drawing/2014/main" id="{FB2BD560-0460-052E-4225-30C7A20E9C2E}"/>
              </a:ext>
            </a:extLst>
          </p:cNvPr>
          <p:cNvSpPr/>
          <p:nvPr/>
        </p:nvSpPr>
        <p:spPr>
          <a:xfrm>
            <a:off x="6716452" y="1889614"/>
            <a:ext cx="302062" cy="290862"/>
          </a:xfrm>
          <a:prstGeom prst="rect">
            <a:avLst/>
          </a:prstGeom>
          <a:solidFill>
            <a:schemeClr val="accent6">
              <a:alpha val="46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8AE6CF9F-43DD-5723-FEFD-173702F83425}"/>
              </a:ext>
            </a:extLst>
          </p:cNvPr>
          <p:cNvSpPr/>
          <p:nvPr/>
        </p:nvSpPr>
        <p:spPr>
          <a:xfrm>
            <a:off x="2267006" y="1903845"/>
            <a:ext cx="302062" cy="276631"/>
          </a:xfrm>
          <a:prstGeom prst="rect">
            <a:avLst/>
          </a:prstGeom>
          <a:solidFill>
            <a:schemeClr val="accent6">
              <a:alpha val="46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CuadroTexto 22">
            <a:extLst>
              <a:ext uri="{FF2B5EF4-FFF2-40B4-BE49-F238E27FC236}">
                <a16:creationId xmlns:a16="http://schemas.microsoft.com/office/drawing/2014/main" id="{A3AD9BE0-3D1D-3B95-C3EE-1097173A2017}"/>
              </a:ext>
            </a:extLst>
          </p:cNvPr>
          <p:cNvSpPr txBox="1"/>
          <p:nvPr/>
        </p:nvSpPr>
        <p:spPr>
          <a:xfrm>
            <a:off x="187339" y="830961"/>
            <a:ext cx="6094638" cy="369332"/>
          </a:xfrm>
          <a:prstGeom prst="rect">
            <a:avLst/>
          </a:prstGeom>
          <a:noFill/>
        </p:spPr>
        <p:txBody>
          <a:bodyPr wrap="square">
            <a:spAutoFit/>
          </a:bodyPr>
          <a:lstStyle/>
          <a:p>
            <a:r>
              <a:rPr lang="es-ES" sz="1800" b="1" dirty="0"/>
              <a:t>tabla 43.2.1.a</a:t>
            </a:r>
            <a:endParaRPr lang="es-ES" dirty="0"/>
          </a:p>
        </p:txBody>
      </p:sp>
      <p:sp>
        <p:nvSpPr>
          <p:cNvPr id="24" name="CuadroTexto 23">
            <a:extLst>
              <a:ext uri="{FF2B5EF4-FFF2-40B4-BE49-F238E27FC236}">
                <a16:creationId xmlns:a16="http://schemas.microsoft.com/office/drawing/2014/main" id="{E6AC0F73-EB07-7504-D88C-CE4794FC46D2}"/>
              </a:ext>
            </a:extLst>
          </p:cNvPr>
          <p:cNvSpPr txBox="1"/>
          <p:nvPr/>
        </p:nvSpPr>
        <p:spPr>
          <a:xfrm>
            <a:off x="187339" y="2561995"/>
            <a:ext cx="6094638" cy="369332"/>
          </a:xfrm>
          <a:prstGeom prst="rect">
            <a:avLst/>
          </a:prstGeom>
          <a:noFill/>
        </p:spPr>
        <p:txBody>
          <a:bodyPr wrap="square">
            <a:spAutoFit/>
          </a:bodyPr>
          <a:lstStyle/>
          <a:p>
            <a:r>
              <a:rPr lang="es-ES" sz="1800" b="1" dirty="0"/>
              <a:t>tabla 43.2.1.b</a:t>
            </a:r>
            <a:endParaRPr lang="es-ES" dirty="0"/>
          </a:p>
        </p:txBody>
      </p:sp>
      <p:pic>
        <p:nvPicPr>
          <p:cNvPr id="22" name="Imagen 21">
            <a:extLst>
              <a:ext uri="{FF2B5EF4-FFF2-40B4-BE49-F238E27FC236}">
                <a16:creationId xmlns:a16="http://schemas.microsoft.com/office/drawing/2014/main" id="{20BB9EE4-89C5-05BC-12F7-697019CF254B}"/>
              </a:ext>
            </a:extLst>
          </p:cNvPr>
          <p:cNvPicPr>
            <a:picLocks noChangeAspect="1"/>
          </p:cNvPicPr>
          <p:nvPr/>
        </p:nvPicPr>
        <p:blipFill>
          <a:blip r:embed="rId9"/>
          <a:stretch>
            <a:fillRect/>
          </a:stretch>
        </p:blipFill>
        <p:spPr>
          <a:xfrm>
            <a:off x="8125854" y="141564"/>
            <a:ext cx="3871314" cy="1148371"/>
          </a:xfrm>
          <a:prstGeom prst="rect">
            <a:avLst/>
          </a:prstGeom>
        </p:spPr>
      </p:pic>
      <p:sp>
        <p:nvSpPr>
          <p:cNvPr id="25" name="Estrella: 5 puntas 24">
            <a:extLst>
              <a:ext uri="{FF2B5EF4-FFF2-40B4-BE49-F238E27FC236}">
                <a16:creationId xmlns:a16="http://schemas.microsoft.com/office/drawing/2014/main" id="{28DC33D4-1B4D-4D56-BBA5-B22473A30787}"/>
              </a:ext>
            </a:extLst>
          </p:cNvPr>
          <p:cNvSpPr/>
          <p:nvPr/>
        </p:nvSpPr>
        <p:spPr>
          <a:xfrm>
            <a:off x="9683015" y="715749"/>
            <a:ext cx="173254" cy="1813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strella: 5 puntas 28">
            <a:extLst>
              <a:ext uri="{FF2B5EF4-FFF2-40B4-BE49-F238E27FC236}">
                <a16:creationId xmlns:a16="http://schemas.microsoft.com/office/drawing/2014/main" id="{6D6A9C38-BFA6-7F68-C83E-5D9C7702B5B2}"/>
              </a:ext>
            </a:extLst>
          </p:cNvPr>
          <p:cNvSpPr/>
          <p:nvPr/>
        </p:nvSpPr>
        <p:spPr>
          <a:xfrm>
            <a:off x="9689134" y="897146"/>
            <a:ext cx="173254" cy="1813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6845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1EAAD0-65B9-4997-8DE2-E1C261AFE723}"/>
              </a:ext>
            </a:extLst>
          </p:cNvPr>
          <p:cNvSpPr>
            <a:spLocks noGrp="1"/>
          </p:cNvSpPr>
          <p:nvPr>
            <p:ph type="title"/>
          </p:nvPr>
        </p:nvSpPr>
        <p:spPr>
          <a:xfrm>
            <a:off x="0" y="0"/>
            <a:ext cx="12192000" cy="720000"/>
          </a:xfrm>
          <a:solidFill>
            <a:srgbClr val="7DBA00"/>
          </a:solidFill>
        </p:spPr>
        <p:txBody>
          <a:bodyPr vert="horz" lIns="91440" tIns="45720" rIns="91440" bIns="45720" rtlCol="0" anchor="ctr">
            <a:normAutofit/>
          </a:bodyPr>
          <a:lstStyle/>
          <a:p>
            <a:r>
              <a:rPr lang="es-ES" sz="2800" spc="300" dirty="0">
                <a:effectLst>
                  <a:outerShdw blurRad="38100" dist="38100" dir="2700000" algn="tl">
                    <a:srgbClr val="000000">
                      <a:alpha val="43137"/>
                    </a:srgbClr>
                  </a:outerShdw>
                </a:effectLst>
                <a:latin typeface="+mn-lt"/>
              </a:rPr>
              <a:t>T-</a:t>
            </a:r>
            <a:r>
              <a:rPr lang="es-ES" sz="3600" spc="300" dirty="0">
                <a:solidFill>
                  <a:srgbClr val="FF0000"/>
                </a:solidFill>
                <a:effectLst>
                  <a:outerShdw blurRad="38100" dist="38100" dir="2700000" algn="tl">
                    <a:srgbClr val="000000">
                      <a:alpha val="43137"/>
                    </a:srgbClr>
                  </a:outerShdw>
                </a:effectLst>
                <a:latin typeface="+mn-lt"/>
              </a:rPr>
              <a:t>R</a:t>
            </a:r>
            <a:r>
              <a:rPr lang="es-ES" sz="2800" spc="300" dirty="0">
                <a:effectLst>
                  <a:outerShdw blurRad="38100" dist="38100" dir="2700000" algn="tl">
                    <a:srgbClr val="000000">
                      <a:alpha val="43137"/>
                    </a:srgbClr>
                  </a:outerShdw>
                </a:effectLst>
                <a:latin typeface="+mn-lt"/>
              </a:rPr>
              <a:t>/C/TM/A</a:t>
            </a:r>
            <a:endParaRPr lang="en-GB" sz="2800" spc="300" dirty="0">
              <a:effectLst>
                <a:outerShdw blurRad="38100" dist="38100" dir="2700000" algn="tl">
                  <a:srgbClr val="000000">
                    <a:alpha val="43137"/>
                  </a:srgbClr>
                </a:outerShdw>
              </a:effectLst>
              <a:latin typeface="+mn-lt"/>
            </a:endParaRPr>
          </a:p>
        </p:txBody>
      </p:sp>
      <p:grpSp>
        <p:nvGrpSpPr>
          <p:cNvPr id="2" name="Grupo 1">
            <a:extLst>
              <a:ext uri="{FF2B5EF4-FFF2-40B4-BE49-F238E27FC236}">
                <a16:creationId xmlns:a16="http://schemas.microsoft.com/office/drawing/2014/main" id="{D3429FF2-3609-D887-B2B8-5EBFDC6C7584}"/>
              </a:ext>
            </a:extLst>
          </p:cNvPr>
          <p:cNvGrpSpPr/>
          <p:nvPr/>
        </p:nvGrpSpPr>
        <p:grpSpPr>
          <a:xfrm>
            <a:off x="17242" y="778826"/>
            <a:ext cx="6701046" cy="5300347"/>
            <a:chOff x="4368838" y="813339"/>
            <a:chExt cx="6701046" cy="5300347"/>
          </a:xfrm>
        </p:grpSpPr>
        <p:grpSp>
          <p:nvGrpSpPr>
            <p:cNvPr id="56" name="Grupo 55">
              <a:extLst>
                <a:ext uri="{FF2B5EF4-FFF2-40B4-BE49-F238E27FC236}">
                  <a16:creationId xmlns:a16="http://schemas.microsoft.com/office/drawing/2014/main" id="{E8255D4A-A8E6-5C8A-D7A6-7A2218A5F1F8}"/>
                </a:ext>
              </a:extLst>
            </p:cNvPr>
            <p:cNvGrpSpPr/>
            <p:nvPr/>
          </p:nvGrpSpPr>
          <p:grpSpPr>
            <a:xfrm>
              <a:off x="4974776" y="813339"/>
              <a:ext cx="6095107" cy="4318489"/>
              <a:chOff x="4528906" y="2363157"/>
              <a:chExt cx="6095107" cy="4318489"/>
            </a:xfrm>
          </p:grpSpPr>
          <p:sp>
            <p:nvSpPr>
              <p:cNvPr id="25" name="CuadroTexto 24">
                <a:extLst>
                  <a:ext uri="{FF2B5EF4-FFF2-40B4-BE49-F238E27FC236}">
                    <a16:creationId xmlns:a16="http://schemas.microsoft.com/office/drawing/2014/main" id="{94E9BF26-85E4-FBB8-3613-B4781D6341CC}"/>
                  </a:ext>
                </a:extLst>
              </p:cNvPr>
              <p:cNvSpPr txBox="1"/>
              <p:nvPr/>
            </p:nvSpPr>
            <p:spPr>
              <a:xfrm>
                <a:off x="4528906" y="2363157"/>
                <a:ext cx="6095107" cy="369332"/>
              </a:xfrm>
              <a:prstGeom prst="rect">
                <a:avLst/>
              </a:prstGeom>
              <a:solidFill>
                <a:srgbClr val="92D050"/>
              </a:solidFill>
            </p:spPr>
            <p:txBody>
              <a:bodyPr wrap="square" rtlCol="0">
                <a:spAutoFit/>
              </a:bodyPr>
              <a:lstStyle/>
              <a:p>
                <a:pPr algn="ctr"/>
                <a:r>
                  <a:rPr lang="es-ES" dirty="0"/>
                  <a:t>RESISTENCIA</a:t>
                </a:r>
              </a:p>
            </p:txBody>
          </p:sp>
          <p:grpSp>
            <p:nvGrpSpPr>
              <p:cNvPr id="55" name="Grupo 54">
                <a:extLst>
                  <a:ext uri="{FF2B5EF4-FFF2-40B4-BE49-F238E27FC236}">
                    <a16:creationId xmlns:a16="http://schemas.microsoft.com/office/drawing/2014/main" id="{35F7DE94-D271-6235-8A5C-D5EA6EF2360A}"/>
                  </a:ext>
                </a:extLst>
              </p:cNvPr>
              <p:cNvGrpSpPr/>
              <p:nvPr/>
            </p:nvGrpSpPr>
            <p:grpSpPr>
              <a:xfrm>
                <a:off x="4535587" y="2818168"/>
                <a:ext cx="6088426" cy="3863478"/>
                <a:chOff x="4492041" y="2663715"/>
                <a:chExt cx="6088426" cy="3863478"/>
              </a:xfrm>
            </p:grpSpPr>
            <p:sp>
              <p:nvSpPr>
                <p:cNvPr id="27" name="CuadroTexto 26">
                  <a:extLst>
                    <a:ext uri="{FF2B5EF4-FFF2-40B4-BE49-F238E27FC236}">
                      <a16:creationId xmlns:a16="http://schemas.microsoft.com/office/drawing/2014/main" id="{5F1F592C-13BC-4E21-91BF-63B24AB17870}"/>
                    </a:ext>
                  </a:extLst>
                </p:cNvPr>
                <p:cNvSpPr txBox="1"/>
                <p:nvPr/>
              </p:nvSpPr>
              <p:spPr>
                <a:xfrm>
                  <a:off x="4535588" y="5666932"/>
                  <a:ext cx="2979909" cy="369332"/>
                </a:xfrm>
                <a:prstGeom prst="rect">
                  <a:avLst/>
                </a:prstGeom>
                <a:solidFill>
                  <a:srgbClr val="92D050"/>
                </a:solidFill>
              </p:spPr>
              <p:txBody>
                <a:bodyPr wrap="square" rtlCol="0">
                  <a:spAutoFit/>
                </a:bodyPr>
                <a:lstStyle>
                  <a:defPPr>
                    <a:defRPr lang="en-US"/>
                  </a:defPPr>
                  <a:lvl1pPr algn="ctr"/>
                </a:lstStyle>
                <a:p>
                  <a:r>
                    <a:rPr lang="es-ES" dirty="0"/>
                    <a:t>Cálculo</a:t>
                  </a:r>
                </a:p>
              </p:txBody>
            </p:sp>
            <p:sp>
              <p:nvSpPr>
                <p:cNvPr id="32" name="CuadroTexto 31">
                  <a:extLst>
                    <a:ext uri="{FF2B5EF4-FFF2-40B4-BE49-F238E27FC236}">
                      <a16:creationId xmlns:a16="http://schemas.microsoft.com/office/drawing/2014/main" id="{77EBA687-1AC0-F89C-EC97-30FB5DF98D3F}"/>
                    </a:ext>
                  </a:extLst>
                </p:cNvPr>
                <p:cNvSpPr txBox="1"/>
                <p:nvPr/>
              </p:nvSpPr>
              <p:spPr>
                <a:xfrm>
                  <a:off x="7583141" y="5666932"/>
                  <a:ext cx="2997326" cy="369332"/>
                </a:xfrm>
                <a:prstGeom prst="rect">
                  <a:avLst/>
                </a:prstGeom>
                <a:solidFill>
                  <a:srgbClr val="92D050"/>
                </a:solidFill>
              </p:spPr>
              <p:txBody>
                <a:bodyPr wrap="square" rtlCol="0">
                  <a:spAutoFit/>
                </a:bodyPr>
                <a:lstStyle>
                  <a:defPPr>
                    <a:defRPr lang="en-US"/>
                  </a:defPPr>
                  <a:lvl1pPr algn="ctr"/>
                </a:lstStyle>
                <a:p>
                  <a:r>
                    <a:rPr lang="es-ES" dirty="0"/>
                    <a:t>Durabilidad</a:t>
                  </a:r>
                </a:p>
              </p:txBody>
            </p:sp>
            <p:pic>
              <p:nvPicPr>
                <p:cNvPr id="26" name="Imagen 25">
                  <a:extLst>
                    <a:ext uri="{FF2B5EF4-FFF2-40B4-BE49-F238E27FC236}">
                      <a16:creationId xmlns:a16="http://schemas.microsoft.com/office/drawing/2014/main" id="{8E4496F3-229B-21BB-40C8-8D046AEA9CC9}"/>
                    </a:ext>
                  </a:extLst>
                </p:cNvPr>
                <p:cNvPicPr>
                  <a:picLocks noChangeAspect="1"/>
                </p:cNvPicPr>
                <p:nvPr/>
              </p:nvPicPr>
              <p:blipFill>
                <a:blip r:embed="rId3"/>
                <a:stretch>
                  <a:fillRect/>
                </a:stretch>
              </p:blipFill>
              <p:spPr>
                <a:xfrm>
                  <a:off x="4492041" y="3596798"/>
                  <a:ext cx="2885148" cy="1619140"/>
                </a:xfrm>
                <a:prstGeom prst="rect">
                  <a:avLst/>
                </a:prstGeom>
              </p:spPr>
            </p:pic>
            <p:sp>
              <p:nvSpPr>
                <p:cNvPr id="48" name="CuadroTexto 47">
                  <a:extLst>
                    <a:ext uri="{FF2B5EF4-FFF2-40B4-BE49-F238E27FC236}">
                      <a16:creationId xmlns:a16="http://schemas.microsoft.com/office/drawing/2014/main" id="{C1FA9143-5B90-DAC1-6054-494B56989DD4}"/>
                    </a:ext>
                  </a:extLst>
                </p:cNvPr>
                <p:cNvSpPr txBox="1"/>
                <p:nvPr/>
              </p:nvSpPr>
              <p:spPr>
                <a:xfrm>
                  <a:off x="4535588" y="6157861"/>
                  <a:ext cx="6044879" cy="369332"/>
                </a:xfrm>
                <a:prstGeom prst="rect">
                  <a:avLst/>
                </a:prstGeom>
                <a:solidFill>
                  <a:srgbClr val="92D050"/>
                </a:solidFill>
              </p:spPr>
              <p:txBody>
                <a:bodyPr wrap="square" rtlCol="0">
                  <a:spAutoFit/>
                </a:bodyPr>
                <a:lstStyle>
                  <a:defPPr>
                    <a:defRPr lang="en-US"/>
                  </a:defPPr>
                  <a:lvl1pPr algn="ctr"/>
                </a:lstStyle>
                <a:p>
                  <a:r>
                    <a:rPr lang="es-ES" dirty="0"/>
                    <a:t>Máximo (cálculo, durabilidad)</a:t>
                  </a:r>
                </a:p>
              </p:txBody>
            </p:sp>
            <p:pic>
              <p:nvPicPr>
                <p:cNvPr id="54" name="Imagen 53">
                  <a:extLst>
                    <a:ext uri="{FF2B5EF4-FFF2-40B4-BE49-F238E27FC236}">
                      <a16:creationId xmlns:a16="http://schemas.microsoft.com/office/drawing/2014/main" id="{C781D0BB-8062-AF20-266E-92F1A71749DC}"/>
                    </a:ext>
                  </a:extLst>
                </p:cNvPr>
                <p:cNvPicPr>
                  <a:picLocks noChangeAspect="1"/>
                </p:cNvPicPr>
                <p:nvPr/>
              </p:nvPicPr>
              <p:blipFill>
                <a:blip r:embed="rId4"/>
                <a:stretch>
                  <a:fillRect/>
                </a:stretch>
              </p:blipFill>
              <p:spPr>
                <a:xfrm>
                  <a:off x="7583141" y="2663715"/>
                  <a:ext cx="2997326" cy="2881620"/>
                </a:xfrm>
                <a:prstGeom prst="rect">
                  <a:avLst/>
                </a:prstGeom>
              </p:spPr>
            </p:pic>
          </p:grpSp>
        </p:grpSp>
        <p:sp>
          <p:nvSpPr>
            <p:cNvPr id="58" name="CuadroTexto 57">
              <a:extLst>
                <a:ext uri="{FF2B5EF4-FFF2-40B4-BE49-F238E27FC236}">
                  <a16:creationId xmlns:a16="http://schemas.microsoft.com/office/drawing/2014/main" id="{51A20FF3-4F88-5444-4C93-AAF6C2B7137B}"/>
                </a:ext>
              </a:extLst>
            </p:cNvPr>
            <p:cNvSpPr txBox="1"/>
            <p:nvPr/>
          </p:nvSpPr>
          <p:spPr>
            <a:xfrm>
              <a:off x="4368838" y="5375022"/>
              <a:ext cx="6701046" cy="738664"/>
            </a:xfrm>
            <a:prstGeom prst="rect">
              <a:avLst/>
            </a:prstGeom>
            <a:noFill/>
            <a:ln>
              <a:solidFill>
                <a:schemeClr val="accent6"/>
              </a:solidFill>
            </a:ln>
          </p:spPr>
          <p:txBody>
            <a:bodyPr wrap="square">
              <a:spAutoFit/>
            </a:bodyPr>
            <a:lstStyle/>
            <a:p>
              <a:pPr algn="just"/>
              <a:r>
                <a:rPr lang="es-ES" sz="2400" b="1" dirty="0">
                  <a:solidFill>
                    <a:schemeClr val="accent2">
                      <a:lumMod val="50000"/>
                    </a:schemeClr>
                  </a:solidFill>
                </a:rPr>
                <a:t>Casi siempre </a:t>
              </a:r>
              <a:r>
                <a:rPr lang="es-ES" dirty="0"/>
                <a:t>va a prevalecer la durabilidad como criterio más exigente pero no debemos olvidar que puede darse el caso contrario.</a:t>
              </a:r>
            </a:p>
          </p:txBody>
        </p:sp>
      </p:grpSp>
      <p:grpSp>
        <p:nvGrpSpPr>
          <p:cNvPr id="4" name="Grupo 3">
            <a:extLst>
              <a:ext uri="{FF2B5EF4-FFF2-40B4-BE49-F238E27FC236}">
                <a16:creationId xmlns:a16="http://schemas.microsoft.com/office/drawing/2014/main" id="{F077A686-7A41-68CD-D5FF-4B501E7A607C}"/>
              </a:ext>
            </a:extLst>
          </p:cNvPr>
          <p:cNvGrpSpPr/>
          <p:nvPr/>
        </p:nvGrpSpPr>
        <p:grpSpPr>
          <a:xfrm>
            <a:off x="7427578" y="4271551"/>
            <a:ext cx="4676504" cy="1774591"/>
            <a:chOff x="73876" y="797722"/>
            <a:chExt cx="4676504" cy="1774591"/>
          </a:xfrm>
        </p:grpSpPr>
        <p:grpSp>
          <p:nvGrpSpPr>
            <p:cNvPr id="52" name="Grupo 51">
              <a:extLst>
                <a:ext uri="{FF2B5EF4-FFF2-40B4-BE49-F238E27FC236}">
                  <a16:creationId xmlns:a16="http://schemas.microsoft.com/office/drawing/2014/main" id="{E35F6728-5740-6A6E-0294-C8F182908028}"/>
                </a:ext>
              </a:extLst>
            </p:cNvPr>
            <p:cNvGrpSpPr/>
            <p:nvPr/>
          </p:nvGrpSpPr>
          <p:grpSpPr>
            <a:xfrm>
              <a:off x="73876" y="797722"/>
              <a:ext cx="4676504" cy="1299577"/>
              <a:chOff x="60959" y="895058"/>
              <a:chExt cx="4676504" cy="1299577"/>
            </a:xfrm>
          </p:grpSpPr>
          <p:sp>
            <p:nvSpPr>
              <p:cNvPr id="15" name="CuadroTexto 14">
                <a:extLst>
                  <a:ext uri="{FF2B5EF4-FFF2-40B4-BE49-F238E27FC236}">
                    <a16:creationId xmlns:a16="http://schemas.microsoft.com/office/drawing/2014/main" id="{BE7384F8-25AA-3C1B-AECA-2A78053507FD}"/>
                  </a:ext>
                </a:extLst>
              </p:cNvPr>
              <p:cNvSpPr txBox="1"/>
              <p:nvPr/>
            </p:nvSpPr>
            <p:spPr>
              <a:xfrm>
                <a:off x="60959" y="895058"/>
                <a:ext cx="4676503" cy="369332"/>
              </a:xfrm>
              <a:prstGeom prst="rect">
                <a:avLst/>
              </a:prstGeom>
              <a:noFill/>
              <a:ln>
                <a:solidFill>
                  <a:schemeClr val="accent6"/>
                </a:solidFill>
              </a:ln>
            </p:spPr>
            <p:txBody>
              <a:bodyPr wrap="square">
                <a:spAutoFit/>
              </a:bodyPr>
              <a:lstStyle/>
              <a:p>
                <a:pPr algn="ctr"/>
                <a:r>
                  <a:rPr lang="es-ES" dirty="0"/>
                  <a:t>20, 25, 30, 35, 40, 45, 50, 55, 60, 70, 80, 90, 100</a:t>
                </a:r>
              </a:p>
            </p:txBody>
          </p:sp>
          <p:sp>
            <p:nvSpPr>
              <p:cNvPr id="17" name="CuadroTexto 16">
                <a:extLst>
                  <a:ext uri="{FF2B5EF4-FFF2-40B4-BE49-F238E27FC236}">
                    <a16:creationId xmlns:a16="http://schemas.microsoft.com/office/drawing/2014/main" id="{5EC8A211-0FBF-CFFF-6A07-23FDEF0704B6}"/>
                  </a:ext>
                </a:extLst>
              </p:cNvPr>
              <p:cNvSpPr txBox="1"/>
              <p:nvPr/>
            </p:nvSpPr>
            <p:spPr>
              <a:xfrm>
                <a:off x="60960" y="1347451"/>
                <a:ext cx="949234" cy="369332"/>
              </a:xfrm>
              <a:prstGeom prst="rect">
                <a:avLst/>
              </a:prstGeom>
              <a:noFill/>
              <a:ln>
                <a:solidFill>
                  <a:schemeClr val="accent6"/>
                </a:solidFill>
              </a:ln>
            </p:spPr>
            <p:txBody>
              <a:bodyPr wrap="square">
                <a:spAutoFit/>
              </a:bodyPr>
              <a:lstStyle/>
              <a:p>
                <a:pPr algn="ctr"/>
                <a:r>
                  <a:rPr lang="es-ES" dirty="0"/>
                  <a:t>N/mm</a:t>
                </a:r>
                <a:r>
                  <a:rPr lang="es-ES" baseline="30000" dirty="0"/>
                  <a:t>2</a:t>
                </a:r>
              </a:p>
            </p:txBody>
          </p:sp>
          <p:sp>
            <p:nvSpPr>
              <p:cNvPr id="19" name="CuadroTexto 18">
                <a:extLst>
                  <a:ext uri="{FF2B5EF4-FFF2-40B4-BE49-F238E27FC236}">
                    <a16:creationId xmlns:a16="http://schemas.microsoft.com/office/drawing/2014/main" id="{5BDEACEE-07CE-1DEE-0506-6B523EAB824C}"/>
                  </a:ext>
                </a:extLst>
              </p:cNvPr>
              <p:cNvSpPr txBox="1"/>
              <p:nvPr/>
            </p:nvSpPr>
            <p:spPr>
              <a:xfrm>
                <a:off x="1058972" y="1347451"/>
                <a:ext cx="1814856" cy="369332"/>
              </a:xfrm>
              <a:prstGeom prst="rect">
                <a:avLst/>
              </a:prstGeom>
              <a:noFill/>
              <a:ln>
                <a:solidFill>
                  <a:schemeClr val="accent6"/>
                </a:solidFill>
              </a:ln>
            </p:spPr>
            <p:txBody>
              <a:bodyPr wrap="square">
                <a:spAutoFit/>
              </a:bodyPr>
              <a:lstStyle>
                <a:defPPr>
                  <a:defRPr lang="en-US"/>
                </a:defPPr>
              </a:lstStyle>
              <a:p>
                <a:pPr algn="ctr"/>
                <a:r>
                  <a:rPr lang="es-ES" dirty="0"/>
                  <a:t>Probeta cilíndrica</a:t>
                </a:r>
              </a:p>
            </p:txBody>
          </p:sp>
          <p:sp>
            <p:nvSpPr>
              <p:cNvPr id="20" name="CuadroTexto 19">
                <a:extLst>
                  <a:ext uri="{FF2B5EF4-FFF2-40B4-BE49-F238E27FC236}">
                    <a16:creationId xmlns:a16="http://schemas.microsoft.com/office/drawing/2014/main" id="{5DC52405-0D30-E3BE-3456-0739114B77EF}"/>
                  </a:ext>
                </a:extLst>
              </p:cNvPr>
              <p:cNvSpPr txBox="1"/>
              <p:nvPr/>
            </p:nvSpPr>
            <p:spPr>
              <a:xfrm>
                <a:off x="2922607" y="1350069"/>
                <a:ext cx="1814856" cy="369332"/>
              </a:xfrm>
              <a:prstGeom prst="rect">
                <a:avLst/>
              </a:prstGeom>
              <a:noFill/>
              <a:ln>
                <a:solidFill>
                  <a:schemeClr val="accent6"/>
                </a:solidFill>
              </a:ln>
            </p:spPr>
            <p:txBody>
              <a:bodyPr wrap="square">
                <a:spAutoFit/>
              </a:bodyPr>
              <a:lstStyle>
                <a:defPPr>
                  <a:defRPr lang="en-US"/>
                </a:defPPr>
              </a:lstStyle>
              <a:p>
                <a:pPr algn="ctr"/>
                <a:r>
                  <a:rPr lang="es-ES" dirty="0"/>
                  <a:t>28 días</a:t>
                </a:r>
              </a:p>
            </p:txBody>
          </p:sp>
          <p:sp>
            <p:nvSpPr>
              <p:cNvPr id="22" name="CuadroTexto 21">
                <a:extLst>
                  <a:ext uri="{FF2B5EF4-FFF2-40B4-BE49-F238E27FC236}">
                    <a16:creationId xmlns:a16="http://schemas.microsoft.com/office/drawing/2014/main" id="{E980BDA1-B43B-14FC-7018-4890F308A580}"/>
                  </a:ext>
                </a:extLst>
              </p:cNvPr>
              <p:cNvSpPr txBox="1"/>
              <p:nvPr/>
            </p:nvSpPr>
            <p:spPr>
              <a:xfrm>
                <a:off x="60960" y="1825303"/>
                <a:ext cx="4676503" cy="369332"/>
              </a:xfrm>
              <a:prstGeom prst="rect">
                <a:avLst/>
              </a:prstGeom>
              <a:noFill/>
              <a:ln>
                <a:solidFill>
                  <a:schemeClr val="accent6"/>
                </a:solidFill>
              </a:ln>
            </p:spPr>
            <p:txBody>
              <a:bodyPr wrap="square">
                <a:spAutoFit/>
              </a:bodyPr>
              <a:lstStyle>
                <a:defPPr>
                  <a:defRPr lang="en-US"/>
                </a:defPPr>
              </a:lstStyle>
              <a:p>
                <a:pPr algn="ctr"/>
                <a:r>
                  <a:rPr lang="es-ES" dirty="0"/>
                  <a:t>Hormigones de alta resistencia fck &gt; 50 N/mm</a:t>
                </a:r>
                <a:r>
                  <a:rPr lang="es-ES" baseline="30000" dirty="0"/>
                  <a:t>2</a:t>
                </a:r>
                <a:r>
                  <a:rPr lang="es-ES" dirty="0"/>
                  <a:t>.</a:t>
                </a:r>
              </a:p>
            </p:txBody>
          </p:sp>
        </p:grpSp>
        <p:sp>
          <p:nvSpPr>
            <p:cNvPr id="24" name="CuadroTexto 23">
              <a:extLst>
                <a:ext uri="{FF2B5EF4-FFF2-40B4-BE49-F238E27FC236}">
                  <a16:creationId xmlns:a16="http://schemas.microsoft.com/office/drawing/2014/main" id="{1E3CDB8A-87D7-CB15-71F6-2D913F675D80}"/>
                </a:ext>
              </a:extLst>
            </p:cNvPr>
            <p:cNvSpPr txBox="1"/>
            <p:nvPr/>
          </p:nvSpPr>
          <p:spPr>
            <a:xfrm>
              <a:off x="73876" y="2202981"/>
              <a:ext cx="4676503" cy="369332"/>
            </a:xfrm>
            <a:prstGeom prst="rect">
              <a:avLst/>
            </a:prstGeom>
            <a:noFill/>
            <a:ln>
              <a:solidFill>
                <a:schemeClr val="accent6"/>
              </a:solidFill>
            </a:ln>
          </p:spPr>
          <p:txBody>
            <a:bodyPr wrap="square">
              <a:spAutoFit/>
            </a:bodyPr>
            <a:lstStyle>
              <a:defPPr>
                <a:defRPr lang="en-US"/>
              </a:defPPr>
            </a:lstStyle>
            <a:p>
              <a:pPr algn="ctr"/>
              <a:r>
                <a:rPr lang="es-ES" dirty="0"/>
                <a:t>Resistencia mínima (HM-20 , HA-25, HP-25)</a:t>
              </a:r>
            </a:p>
          </p:txBody>
        </p:sp>
      </p:grpSp>
      <p:sp>
        <p:nvSpPr>
          <p:cNvPr id="23" name="CuadroTexto 22">
            <a:extLst>
              <a:ext uri="{FF2B5EF4-FFF2-40B4-BE49-F238E27FC236}">
                <a16:creationId xmlns:a16="http://schemas.microsoft.com/office/drawing/2014/main" id="{BA851EC8-599F-EF93-17FC-3A627EF23175}"/>
              </a:ext>
            </a:extLst>
          </p:cNvPr>
          <p:cNvSpPr txBox="1"/>
          <p:nvPr/>
        </p:nvSpPr>
        <p:spPr>
          <a:xfrm>
            <a:off x="7427578" y="963492"/>
            <a:ext cx="4449277" cy="923330"/>
          </a:xfrm>
          <a:prstGeom prst="rect">
            <a:avLst/>
          </a:prstGeom>
          <a:noFill/>
        </p:spPr>
        <p:txBody>
          <a:bodyPr wrap="square">
            <a:spAutoFit/>
          </a:bodyPr>
          <a:lstStyle/>
          <a:p>
            <a:pPr algn="just"/>
            <a:r>
              <a:rPr lang="es-ES" b="1" dirty="0">
                <a:solidFill>
                  <a:schemeClr val="accent5">
                    <a:lumMod val="50000"/>
                  </a:schemeClr>
                </a:solidFill>
                <a:latin typeface="Arial Black" panose="020B0A04020102020204" pitchFamily="34" charset="0"/>
              </a:rPr>
              <a:t>los condicionantes de durabilidad más restrictivos que los de resistencia… </a:t>
            </a:r>
            <a:r>
              <a:rPr lang="es-ES" b="1" dirty="0">
                <a:solidFill>
                  <a:srgbClr val="FF0000"/>
                </a:solidFill>
                <a:latin typeface="Arial Black" panose="020B0A04020102020204" pitchFamily="34" charset="0"/>
              </a:rPr>
              <a:t>no siempre</a:t>
            </a:r>
            <a:endParaRPr lang="es-ES" dirty="0">
              <a:solidFill>
                <a:srgbClr val="FF0000"/>
              </a:solidFill>
            </a:endParaRPr>
          </a:p>
        </p:txBody>
      </p:sp>
      <p:sp>
        <p:nvSpPr>
          <p:cNvPr id="28" name="CuadroTexto 27">
            <a:extLst>
              <a:ext uri="{FF2B5EF4-FFF2-40B4-BE49-F238E27FC236}">
                <a16:creationId xmlns:a16="http://schemas.microsoft.com/office/drawing/2014/main" id="{9E22E2D3-EACF-5AD4-A4B9-5F272F5F9C71}"/>
              </a:ext>
            </a:extLst>
          </p:cNvPr>
          <p:cNvSpPr txBox="1"/>
          <p:nvPr/>
        </p:nvSpPr>
        <p:spPr>
          <a:xfrm>
            <a:off x="7577650" y="2166920"/>
            <a:ext cx="2711576" cy="461665"/>
          </a:xfrm>
          <a:prstGeom prst="rect">
            <a:avLst/>
          </a:prstGeom>
          <a:solidFill>
            <a:schemeClr val="bg1"/>
          </a:solidFill>
          <a:ln w="76200">
            <a:solidFill>
              <a:schemeClr val="accent6"/>
            </a:solidFill>
          </a:ln>
          <a:scene3d>
            <a:camera prst="orthographicFront"/>
            <a:lightRig rig="threePt" dir="t"/>
          </a:scene3d>
          <a:sp3d>
            <a:bevelT w="101600" prst="riblet"/>
          </a:sp3d>
        </p:spPr>
        <p:txBody>
          <a:bodyPr wrap="square" rtlCol="0">
            <a:spAutoFit/>
          </a:bodyPr>
          <a:lstStyle/>
          <a:p>
            <a:r>
              <a:rPr lang="es-ES" sz="2000" dirty="0"/>
              <a:t>HA</a:t>
            </a:r>
            <a:r>
              <a:rPr lang="es-ES" sz="2400" dirty="0"/>
              <a:t>-</a:t>
            </a:r>
            <a:r>
              <a:rPr lang="es-ES" sz="2400" b="1" dirty="0">
                <a:solidFill>
                  <a:schemeClr val="accent5"/>
                </a:solidFill>
                <a:effectLst>
                  <a:outerShdw blurRad="38100" dist="38100" dir="2700000" algn="tl">
                    <a:srgbClr val="000000">
                      <a:alpha val="43137"/>
                    </a:srgbClr>
                  </a:outerShdw>
                </a:effectLst>
              </a:rPr>
              <a:t>40</a:t>
            </a:r>
            <a:r>
              <a:rPr lang="es-ES" sz="2000" dirty="0"/>
              <a:t>/F/20/XC2</a:t>
            </a:r>
            <a:r>
              <a:rPr lang="es-ES" sz="2400" b="1" dirty="0">
                <a:solidFill>
                  <a:schemeClr val="accent5"/>
                </a:solidFill>
                <a:effectLst>
                  <a:outerShdw blurRad="38100" dist="38100" dir="2700000" algn="tl">
                    <a:srgbClr val="000000">
                      <a:alpha val="43137"/>
                    </a:srgbClr>
                  </a:outerShdw>
                </a:effectLst>
              </a:rPr>
              <a:t>+XA2</a:t>
            </a:r>
          </a:p>
        </p:txBody>
      </p:sp>
      <p:pic>
        <p:nvPicPr>
          <p:cNvPr id="1026" name="Picture 2" descr="Ver las imágenes de origen">
            <a:extLst>
              <a:ext uri="{FF2B5EF4-FFF2-40B4-BE49-F238E27FC236}">
                <a16:creationId xmlns:a16="http://schemas.microsoft.com/office/drawing/2014/main" id="{6CD222CA-6843-3335-7762-132925980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7650" y="3012920"/>
            <a:ext cx="578956" cy="911426"/>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id="{09D6C2E9-2525-C660-639A-2C7D419F3034}"/>
              </a:ext>
            </a:extLst>
          </p:cNvPr>
          <p:cNvSpPr txBox="1"/>
          <p:nvPr/>
        </p:nvSpPr>
        <p:spPr>
          <a:xfrm>
            <a:off x="8249435" y="2908683"/>
            <a:ext cx="3854646" cy="1015663"/>
          </a:xfrm>
          <a:prstGeom prst="rect">
            <a:avLst/>
          </a:prstGeom>
          <a:solidFill>
            <a:schemeClr val="bg1"/>
          </a:solidFill>
          <a:ln w="76200">
            <a:solidFill>
              <a:schemeClr val="accent6"/>
            </a:solidFill>
          </a:ln>
          <a:scene3d>
            <a:camera prst="orthographicFront"/>
            <a:lightRig rig="threePt" dir="t"/>
          </a:scene3d>
          <a:sp3d>
            <a:bevelT w="101600" prst="riblet"/>
          </a:sp3d>
        </p:spPr>
        <p:txBody>
          <a:bodyPr wrap="square" rtlCol="0">
            <a:spAutoFit/>
          </a:bodyPr>
          <a:lstStyle/>
          <a:p>
            <a:pPr algn="ctr"/>
            <a:r>
              <a:rPr lang="es-ES" sz="2000" dirty="0"/>
              <a:t>Especificación documental</a:t>
            </a:r>
          </a:p>
          <a:p>
            <a:pPr algn="ctr"/>
            <a:r>
              <a:rPr lang="es-ES" sz="2000" dirty="0"/>
              <a:t>+ </a:t>
            </a:r>
          </a:p>
          <a:p>
            <a:pPr algn="ctr"/>
            <a:r>
              <a:rPr lang="es-ES" sz="2000" dirty="0"/>
              <a:t>comunicación con el peticionario</a:t>
            </a:r>
            <a:endParaRPr lang="es-ES" sz="2400" b="1"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362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1EAAD0-65B9-4997-8DE2-E1C261AFE723}"/>
              </a:ext>
            </a:extLst>
          </p:cNvPr>
          <p:cNvSpPr>
            <a:spLocks noGrp="1"/>
          </p:cNvSpPr>
          <p:nvPr>
            <p:ph type="title"/>
          </p:nvPr>
        </p:nvSpPr>
        <p:spPr>
          <a:xfrm>
            <a:off x="0" y="0"/>
            <a:ext cx="12192000" cy="720000"/>
          </a:xfrm>
          <a:solidFill>
            <a:srgbClr val="7DBA00"/>
          </a:solidFill>
        </p:spPr>
        <p:txBody>
          <a:bodyPr vert="horz" lIns="91440" tIns="45720" rIns="91440" bIns="45720" rtlCol="0" anchor="ctr">
            <a:normAutofit/>
          </a:bodyPr>
          <a:lstStyle/>
          <a:p>
            <a:r>
              <a:rPr lang="es-ES" sz="2800" spc="300" dirty="0">
                <a:effectLst>
                  <a:outerShdw blurRad="38100" dist="38100" dir="2700000" algn="tl">
                    <a:srgbClr val="000000">
                      <a:alpha val="43137"/>
                    </a:srgbClr>
                  </a:outerShdw>
                </a:effectLst>
                <a:latin typeface="+mn-lt"/>
              </a:rPr>
              <a:t>T-R/</a:t>
            </a:r>
            <a:r>
              <a:rPr lang="es-ES" sz="3600" spc="300" dirty="0">
                <a:solidFill>
                  <a:srgbClr val="FF0000"/>
                </a:solidFill>
                <a:effectLst>
                  <a:outerShdw blurRad="38100" dist="38100" dir="2700000" algn="tl">
                    <a:srgbClr val="000000">
                      <a:alpha val="43137"/>
                    </a:srgbClr>
                  </a:outerShdw>
                </a:effectLst>
                <a:latin typeface="+mn-lt"/>
              </a:rPr>
              <a:t>C</a:t>
            </a:r>
            <a:r>
              <a:rPr lang="es-ES" sz="2800" spc="300" dirty="0">
                <a:effectLst>
                  <a:outerShdw blurRad="38100" dist="38100" dir="2700000" algn="tl">
                    <a:srgbClr val="000000">
                      <a:alpha val="43137"/>
                    </a:srgbClr>
                  </a:outerShdw>
                </a:effectLst>
                <a:latin typeface="+mn-lt"/>
              </a:rPr>
              <a:t>/TM/A</a:t>
            </a:r>
            <a:endParaRPr lang="en-GB" sz="2800" spc="300" dirty="0">
              <a:effectLst>
                <a:outerShdw blurRad="38100" dist="38100" dir="2700000" algn="tl">
                  <a:srgbClr val="000000">
                    <a:alpha val="43137"/>
                  </a:srgbClr>
                </a:outerShdw>
              </a:effectLst>
              <a:latin typeface="+mn-lt"/>
            </a:endParaRPr>
          </a:p>
        </p:txBody>
      </p:sp>
      <p:graphicFrame>
        <p:nvGraphicFramePr>
          <p:cNvPr id="4" name="Tabla 3">
            <a:extLst>
              <a:ext uri="{FF2B5EF4-FFF2-40B4-BE49-F238E27FC236}">
                <a16:creationId xmlns:a16="http://schemas.microsoft.com/office/drawing/2014/main" id="{CCC8301C-3AEB-E942-4069-3B168A85FB97}"/>
              </a:ext>
            </a:extLst>
          </p:cNvPr>
          <p:cNvGraphicFramePr>
            <a:graphicFrameLocks noGrp="1"/>
          </p:cNvGraphicFramePr>
          <p:nvPr>
            <p:extLst>
              <p:ext uri="{D42A27DB-BD31-4B8C-83A1-F6EECF244321}">
                <p14:modId xmlns:p14="http://schemas.microsoft.com/office/powerpoint/2010/main" val="3062023157"/>
              </p:ext>
            </p:extLst>
          </p:nvPr>
        </p:nvGraphicFramePr>
        <p:xfrm>
          <a:off x="4256748" y="1055530"/>
          <a:ext cx="7641935" cy="3427685"/>
        </p:xfrm>
        <a:graphic>
          <a:graphicData uri="http://schemas.openxmlformats.org/drawingml/2006/table">
            <a:tbl>
              <a:tblPr/>
              <a:tblGrid>
                <a:gridCol w="2819355">
                  <a:extLst>
                    <a:ext uri="{9D8B030D-6E8A-4147-A177-3AD203B41FA5}">
                      <a16:colId xmlns:a16="http://schemas.microsoft.com/office/drawing/2014/main" val="216537414"/>
                    </a:ext>
                  </a:extLst>
                </a:gridCol>
                <a:gridCol w="2596774">
                  <a:extLst>
                    <a:ext uri="{9D8B030D-6E8A-4147-A177-3AD203B41FA5}">
                      <a16:colId xmlns:a16="http://schemas.microsoft.com/office/drawing/2014/main" val="2850034298"/>
                    </a:ext>
                  </a:extLst>
                </a:gridCol>
                <a:gridCol w="2225806">
                  <a:extLst>
                    <a:ext uri="{9D8B030D-6E8A-4147-A177-3AD203B41FA5}">
                      <a16:colId xmlns:a16="http://schemas.microsoft.com/office/drawing/2014/main" val="2377746472"/>
                    </a:ext>
                  </a:extLst>
                </a:gridCol>
              </a:tblGrid>
              <a:tr h="394258">
                <a:tc row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_tradnl" sz="1800" b="1" dirty="0">
                          <a:effectLst/>
                          <a:latin typeface="Verdana" panose="020B0604030504040204" pitchFamily="34" charset="0"/>
                          <a:ea typeface="Verdana" panose="020B0604030504040204" pitchFamily="34" charset="0"/>
                        </a:rPr>
                        <a:t>Tipo de consistencia</a:t>
                      </a:r>
                      <a:endParaRPr lang="es-ES" sz="1800" b="1" dirty="0">
                        <a:effectLst/>
                        <a:latin typeface="Verdana" panose="020B0604030504040204" pitchFamily="34" charset="0"/>
                        <a:ea typeface="Verdana" panose="020B0604030504040204" pitchFamily="34" charset="0"/>
                      </a:endParaRPr>
                    </a:p>
                  </a:txBody>
                  <a:tcPr marL="54000" marR="54000" marT="54000" marB="5400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B2C1">
                        <a:tint val="20000"/>
                      </a:srgbClr>
                    </a:solidFill>
                  </a:tcPr>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_tradnl" sz="1800" b="1" dirty="0">
                          <a:effectLst/>
                          <a:latin typeface="Verdana" panose="020B0604030504040204" pitchFamily="34" charset="0"/>
                          <a:ea typeface="Verdana" panose="020B0604030504040204" pitchFamily="34" charset="0"/>
                        </a:rPr>
                        <a:t>Asentamiento</a:t>
                      </a:r>
                      <a:endParaRPr lang="es-ES" sz="1800" b="1" dirty="0">
                        <a:effectLst/>
                        <a:latin typeface="Verdana" panose="020B0604030504040204" pitchFamily="34" charset="0"/>
                        <a:ea typeface="Verdana" panose="020B0604030504040204" pitchFamily="34" charset="0"/>
                      </a:endParaRPr>
                    </a:p>
                  </a:txBody>
                  <a:tcPr marL="54000" marR="54000" marT="54000" marB="54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B2C1">
                        <a:tint val="20000"/>
                      </a:srgbClr>
                    </a:solidFill>
                  </a:tcPr>
                </a:tc>
                <a:tc hMerge="1">
                  <a:txBody>
                    <a:bodyPr/>
                    <a:lstStyle/>
                    <a:p>
                      <a:endParaRPr lang="es-ES"/>
                    </a:p>
                  </a:txBody>
                  <a:tcPr/>
                </a:tc>
                <a:extLst>
                  <a:ext uri="{0D108BD9-81ED-4DB2-BD59-A6C34878D82A}">
                    <a16:rowId xmlns:a16="http://schemas.microsoft.com/office/drawing/2014/main" val="4006037950"/>
                  </a:ext>
                </a:extLst>
              </a:tr>
              <a:tr h="394258">
                <a:tc vMerge="1">
                  <a:txBody>
                    <a:bodyPr/>
                    <a:lstStyle/>
                    <a:p>
                      <a:endParaRPr lang="es-ES"/>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_tradnl" sz="1800" b="1" dirty="0">
                          <a:effectLst/>
                          <a:latin typeface="Verdana" panose="020B0604030504040204" pitchFamily="34" charset="0"/>
                          <a:ea typeface="Verdana" panose="020B0604030504040204" pitchFamily="34" charset="0"/>
                        </a:rPr>
                        <a:t>EHE-08 (cm.)</a:t>
                      </a:r>
                      <a:endParaRPr lang="es-ES" sz="1800" b="1" dirty="0">
                        <a:effectLst/>
                        <a:latin typeface="Verdana" panose="020B0604030504040204" pitchFamily="34" charset="0"/>
                        <a:ea typeface="Verdana" panose="020B0604030504040204" pitchFamily="34" charset="0"/>
                      </a:endParaRPr>
                    </a:p>
                  </a:txBody>
                  <a:tcPr marL="54000" marR="54000" marT="54000" marB="54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B2C1">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_tradnl" sz="1800" b="1" dirty="0">
                          <a:effectLst/>
                          <a:latin typeface="Verdana" panose="020B0604030504040204" pitchFamily="34" charset="0"/>
                          <a:ea typeface="Verdana" panose="020B0604030504040204" pitchFamily="34" charset="0"/>
                        </a:rPr>
                        <a:t>CodE (mm.)</a:t>
                      </a:r>
                      <a:endParaRPr lang="es-ES" sz="1800" b="1" dirty="0">
                        <a:effectLst/>
                        <a:latin typeface="Verdana" panose="020B0604030504040204" pitchFamily="34" charset="0"/>
                        <a:ea typeface="Verdana" panose="020B0604030504040204" pitchFamily="34" charset="0"/>
                      </a:endParaRPr>
                    </a:p>
                  </a:txBody>
                  <a:tcPr marL="54000" marR="54000" marT="54000" marB="54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B2C1">
                        <a:tint val="20000"/>
                      </a:srgbClr>
                    </a:solidFill>
                  </a:tcPr>
                </a:tc>
                <a:extLst>
                  <a:ext uri="{0D108BD9-81ED-4DB2-BD59-A6C34878D82A}">
                    <a16:rowId xmlns:a16="http://schemas.microsoft.com/office/drawing/2014/main" val="2186023108"/>
                  </a:ext>
                </a:extLst>
              </a:tr>
              <a:tr h="39421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auto" latinLnBrk="0" hangingPunct="1">
                        <a:lnSpc>
                          <a:spcPct val="160000"/>
                        </a:lnSpc>
                        <a:spcBef>
                          <a:spcPts val="0"/>
                        </a:spcBef>
                        <a:spcAft>
                          <a:spcPts val="0"/>
                        </a:spcAft>
                        <a:buClrTx/>
                        <a:buSzTx/>
                        <a:buFontTx/>
                        <a:buNone/>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defRPr/>
                      </a:pPr>
                      <a:r>
                        <a:rPr lang="es-ES" sz="1800" dirty="0">
                          <a:effectLst/>
                          <a:latin typeface="Verdana" panose="020B0604030504040204" pitchFamily="34" charset="0"/>
                          <a:ea typeface="Verdana" panose="020B0604030504040204" pitchFamily="34" charset="0"/>
                        </a:rPr>
                        <a:t>Seca (S)</a:t>
                      </a:r>
                    </a:p>
                  </a:txBody>
                  <a:tcPr marL="53975" marR="53975" marT="53975" marB="53975"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_tradnl" sz="1800" dirty="0">
                          <a:effectLst/>
                          <a:latin typeface="Verdana" panose="020B0604030504040204" pitchFamily="34" charset="0"/>
                          <a:ea typeface="Verdana" panose="020B0604030504040204" pitchFamily="34" charset="0"/>
                        </a:rPr>
                        <a:t>0 – 2</a:t>
                      </a:r>
                      <a:endParaRPr lang="es-ES" sz="1800" dirty="0">
                        <a:effectLst/>
                        <a:latin typeface="Verdana" panose="020B0604030504040204" pitchFamily="34" charset="0"/>
                        <a:ea typeface="Verdana" panose="020B0604030504040204" pitchFamily="34" charset="0"/>
                      </a:endParaRPr>
                    </a:p>
                  </a:txBody>
                  <a:tcPr marL="53975" marR="53975" marT="53975" marB="539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_tradnl" sz="1800" dirty="0">
                          <a:effectLst/>
                          <a:latin typeface="Verdana" panose="020B0604030504040204" pitchFamily="34" charset="0"/>
                          <a:ea typeface="Verdana" panose="020B0604030504040204" pitchFamily="34" charset="0"/>
                        </a:rPr>
                        <a:t>0 - 20</a:t>
                      </a:r>
                      <a:endParaRPr lang="es-ES" sz="1800" dirty="0">
                        <a:effectLst/>
                        <a:latin typeface="Verdana" panose="020B0604030504040204" pitchFamily="34" charset="0"/>
                        <a:ea typeface="Verdana" panose="020B0604030504040204" pitchFamily="34" charset="0"/>
                      </a:endParaRPr>
                    </a:p>
                  </a:txBody>
                  <a:tcPr marL="53975" marR="53975" marT="53975" marB="53975"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585147"/>
                  </a:ext>
                </a:extLst>
              </a:tr>
              <a:tr h="39421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s-ES" sz="1800" dirty="0">
                          <a:effectLst/>
                          <a:latin typeface="Verdana" panose="020B0604030504040204" pitchFamily="34" charset="0"/>
                          <a:ea typeface="Verdana" panose="020B0604030504040204" pitchFamily="34" charset="0"/>
                        </a:rPr>
                        <a:t>Plástica (P)</a:t>
                      </a:r>
                      <a:endParaRPr lang="es-ES" sz="1800" dirty="0">
                        <a:latin typeface="Verdana" panose="020B0604030504040204" pitchFamily="34" charset="0"/>
                        <a:ea typeface="Verdana" panose="020B0604030504040204" pitchFamily="34" charset="0"/>
                      </a:endParaRPr>
                    </a:p>
                  </a:txBody>
                  <a:tcPr marL="53975" marR="53975" marT="53975" marB="53975"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s-ES" sz="1800" dirty="0">
                          <a:effectLst/>
                          <a:latin typeface="Verdana" panose="020B0604030504040204" pitchFamily="34" charset="0"/>
                          <a:ea typeface="Verdana" panose="020B0604030504040204" pitchFamily="34" charset="0"/>
                        </a:rPr>
                        <a:t>3 – 5</a:t>
                      </a:r>
                      <a:endParaRPr lang="es-ES" sz="1800" dirty="0">
                        <a:latin typeface="Verdana" panose="020B0604030504040204" pitchFamily="34" charset="0"/>
                        <a:ea typeface="Verdana" panose="020B0604030504040204" pitchFamily="34" charset="0"/>
                      </a:endParaRPr>
                    </a:p>
                  </a:txBody>
                  <a:tcPr marL="53975" marR="53975" marT="53975" marB="539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 sz="1800" dirty="0">
                          <a:effectLst/>
                          <a:latin typeface="Verdana" panose="020B0604030504040204" pitchFamily="34" charset="0"/>
                          <a:ea typeface="Verdana" panose="020B0604030504040204" pitchFamily="34" charset="0"/>
                        </a:rPr>
                        <a:t>30 – 40</a:t>
                      </a:r>
                    </a:p>
                  </a:txBody>
                  <a:tcPr marL="53975" marR="53975" marT="53975" marB="53975"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761773"/>
                  </a:ext>
                </a:extLst>
              </a:tr>
              <a:tr h="39421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 sz="1800" dirty="0">
                          <a:effectLst/>
                          <a:latin typeface="Verdana" panose="020B0604030504040204" pitchFamily="34" charset="0"/>
                          <a:ea typeface="Verdana" panose="020B0604030504040204" pitchFamily="34" charset="0"/>
                        </a:rPr>
                        <a:t>Blanda (B)</a:t>
                      </a:r>
                    </a:p>
                  </a:txBody>
                  <a:tcPr marL="53975" marR="53975" marT="53975" marB="53975"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s-ES" sz="1800" dirty="0">
                          <a:effectLst/>
                          <a:latin typeface="Verdana" panose="020B0604030504040204" pitchFamily="34" charset="0"/>
                          <a:ea typeface="Verdana" panose="020B0604030504040204" pitchFamily="34" charset="0"/>
                        </a:rPr>
                        <a:t>6 – 9</a:t>
                      </a:r>
                      <a:endParaRPr lang="es-ES" sz="1800" dirty="0">
                        <a:latin typeface="Verdana" panose="020B0604030504040204" pitchFamily="34" charset="0"/>
                        <a:ea typeface="Verdana" panose="020B0604030504040204" pitchFamily="34" charset="0"/>
                      </a:endParaRPr>
                    </a:p>
                  </a:txBody>
                  <a:tcPr marL="53975" marR="53975" marT="53975" marB="539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s-ES" sz="1800" dirty="0">
                          <a:effectLst/>
                          <a:latin typeface="Verdana" panose="020B0604030504040204" pitchFamily="34" charset="0"/>
                          <a:ea typeface="Verdana" panose="020B0604030504040204" pitchFamily="34" charset="0"/>
                        </a:rPr>
                        <a:t>50 - 90</a:t>
                      </a:r>
                      <a:endParaRPr lang="es-ES" sz="1800" dirty="0">
                        <a:latin typeface="Verdana" panose="020B0604030504040204" pitchFamily="34" charset="0"/>
                        <a:ea typeface="Verdana" panose="020B0604030504040204" pitchFamily="34" charset="0"/>
                      </a:endParaRPr>
                    </a:p>
                  </a:txBody>
                  <a:tcPr marL="53975" marR="53975" marT="53975" marB="53975"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14407"/>
                  </a:ext>
                </a:extLst>
              </a:tr>
              <a:tr h="39421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 sz="1800" dirty="0">
                          <a:effectLst/>
                          <a:latin typeface="Verdana" panose="020B0604030504040204" pitchFamily="34" charset="0"/>
                          <a:ea typeface="Verdana" panose="020B0604030504040204" pitchFamily="34" charset="0"/>
                        </a:rPr>
                        <a:t>Fluida (F)</a:t>
                      </a:r>
                    </a:p>
                  </a:txBody>
                  <a:tcPr marL="53975" marR="53975" marT="53975" marB="53975"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s-ES" sz="1800" dirty="0">
                          <a:effectLst/>
                          <a:latin typeface="Verdana" panose="020B0604030504040204" pitchFamily="34" charset="0"/>
                          <a:ea typeface="Verdana" panose="020B0604030504040204" pitchFamily="34" charset="0"/>
                        </a:rPr>
                        <a:t>10 – 15</a:t>
                      </a:r>
                      <a:endParaRPr lang="es-ES" sz="1800" dirty="0">
                        <a:latin typeface="Verdana" panose="020B0604030504040204" pitchFamily="34" charset="0"/>
                        <a:ea typeface="Verdana" panose="020B0604030504040204" pitchFamily="34" charset="0"/>
                      </a:endParaRPr>
                    </a:p>
                  </a:txBody>
                  <a:tcPr marL="53975" marR="53975" marT="53975" marB="5397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s-ES" sz="1800" dirty="0">
                          <a:effectLst/>
                          <a:latin typeface="Verdana" panose="020B0604030504040204" pitchFamily="34" charset="0"/>
                          <a:ea typeface="Verdana" panose="020B0604030504040204" pitchFamily="34" charset="0"/>
                        </a:rPr>
                        <a:t>100 - 150</a:t>
                      </a:r>
                      <a:endParaRPr lang="es-ES" sz="1800" dirty="0">
                        <a:latin typeface="Verdana" panose="020B0604030504040204" pitchFamily="34" charset="0"/>
                        <a:ea typeface="Verdana" panose="020B0604030504040204" pitchFamily="34" charset="0"/>
                      </a:endParaRPr>
                    </a:p>
                  </a:txBody>
                  <a:tcPr marL="53975" marR="53975" marT="53975" marB="53975"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199549"/>
                  </a:ext>
                </a:extLst>
              </a:tr>
              <a:tr h="4235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Verdana" panose="020B0604030504040204" pitchFamily="34" charset="0"/>
                          <a:ea typeface="Verdana" panose="020B0604030504040204" pitchFamily="34" charset="0"/>
                          <a:cs typeface="+mn-cs"/>
                        </a:rPr>
                        <a:t>Líquida (L)</a:t>
                      </a:r>
                    </a:p>
                  </a:txBody>
                  <a:tcPr marL="54000" marR="53975" marT="72000" marB="7200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s-ES" sz="1800" dirty="0">
                          <a:effectLst/>
                          <a:latin typeface="Verdana" panose="020B0604030504040204" pitchFamily="34" charset="0"/>
                          <a:ea typeface="Verdana" panose="020B0604030504040204" pitchFamily="34" charset="0"/>
                        </a:rPr>
                        <a:t>16 - 20</a:t>
                      </a:r>
                      <a:endParaRPr lang="es-ES" sz="1800" dirty="0">
                        <a:latin typeface="Verdana" panose="020B0604030504040204" pitchFamily="34" charset="0"/>
                        <a:ea typeface="Verdana" panose="020B0604030504040204" pitchFamily="34" charset="0"/>
                      </a:endParaRPr>
                    </a:p>
                  </a:txBody>
                  <a:tcPr marL="54000" marR="53975"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lnSpc>
                          <a:spcPct val="160000"/>
                        </a:lnSpc>
                        <a:tabLst>
                          <a:tab pos="179705" algn="l"/>
                          <a:tab pos="359410" algn="l"/>
                          <a:tab pos="540385" algn="l"/>
                          <a:tab pos="899795" algn="l"/>
                          <a:tab pos="1079500" algn="l"/>
                          <a:tab pos="1259840" algn="l"/>
                          <a:tab pos="1619885" algn="l"/>
                          <a:tab pos="1799590" algn="l"/>
                          <a:tab pos="1979930" algn="l"/>
                          <a:tab pos="2159635" algn="l"/>
                          <a:tab pos="2339975" algn="l"/>
                          <a:tab pos="2519680" algn="l"/>
                          <a:tab pos="2700020" algn="l"/>
                          <a:tab pos="2879725" algn="l"/>
                          <a:tab pos="3059430" algn="l"/>
                          <a:tab pos="3239770" algn="l"/>
                          <a:tab pos="3420110" algn="l"/>
                          <a:tab pos="3599815" algn="l"/>
                          <a:tab pos="3779520" algn="l"/>
                          <a:tab pos="3959225" algn="l"/>
                          <a:tab pos="4140200" algn="l"/>
                          <a:tab pos="4319905" algn="l"/>
                          <a:tab pos="4499610" algn="l"/>
                          <a:tab pos="4679315" algn="l"/>
                          <a:tab pos="4859020" algn="l"/>
                          <a:tab pos="5039995" algn="l"/>
                          <a:tab pos="5219700" algn="l"/>
                          <a:tab pos="5399405" algn="l"/>
                          <a:tab pos="5579110" algn="l"/>
                          <a:tab pos="5759450" algn="l"/>
                          <a:tab pos="5939790" algn="l"/>
                          <a:tab pos="6119495" algn="l"/>
                        </a:tabLst>
                      </a:pPr>
                      <a:r>
                        <a:rPr lang="es-ES" sz="1800" dirty="0">
                          <a:effectLst/>
                          <a:latin typeface="Verdana" panose="020B0604030504040204" pitchFamily="34" charset="0"/>
                          <a:ea typeface="Verdana" panose="020B0604030504040204" pitchFamily="34" charset="0"/>
                        </a:rPr>
                        <a:t>160 - 210</a:t>
                      </a:r>
                    </a:p>
                  </a:txBody>
                  <a:tcPr marL="54000" marR="53975" marT="72000" marB="72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300990"/>
                  </a:ext>
                </a:extLst>
              </a:tr>
            </a:tbl>
          </a:graphicData>
        </a:graphic>
      </p:graphicFrame>
      <p:sp>
        <p:nvSpPr>
          <p:cNvPr id="5" name="CuadroTexto 4">
            <a:extLst>
              <a:ext uri="{FF2B5EF4-FFF2-40B4-BE49-F238E27FC236}">
                <a16:creationId xmlns:a16="http://schemas.microsoft.com/office/drawing/2014/main" id="{D67FCD27-48EB-04CF-D689-A00679657E7B}"/>
              </a:ext>
            </a:extLst>
          </p:cNvPr>
          <p:cNvSpPr txBox="1"/>
          <p:nvPr/>
        </p:nvSpPr>
        <p:spPr>
          <a:xfrm>
            <a:off x="284608" y="4917789"/>
            <a:ext cx="11622783" cy="1067087"/>
          </a:xfrm>
          <a:prstGeom prst="rect">
            <a:avLst/>
          </a:prstGeom>
          <a:noFill/>
          <a:ln>
            <a:solidFill>
              <a:schemeClr val="accent6"/>
            </a:solidFill>
          </a:ln>
        </p:spPr>
        <p:txBody>
          <a:bodyPr wrap="square">
            <a:spAutoFit/>
          </a:bodyPr>
          <a:lstStyle>
            <a:defPPr>
              <a:defRPr lang="es-ES"/>
            </a:defPPr>
            <a:lvl1pPr algn="just">
              <a:lnSpc>
                <a:spcPct val="107000"/>
              </a:lnSpc>
              <a:spcAft>
                <a:spcPts val="800"/>
              </a:spcAft>
              <a:defRPr sz="1400" b="1">
                <a:effectLst/>
                <a:latin typeface="Calibri" panose="020F0502020204030204" pitchFamily="34" charset="0"/>
                <a:ea typeface="Calibri" panose="020F0502020204030204" pitchFamily="34" charset="0"/>
                <a:cs typeface="Times New Roman" panose="02020603050405020304" pitchFamily="18" charset="0"/>
              </a:defRPr>
            </a:lvl1pPr>
          </a:lstStyle>
          <a:p>
            <a:r>
              <a:rPr lang="es-ES" dirty="0"/>
              <a:t>Art. 33.5 </a:t>
            </a:r>
            <a:r>
              <a:rPr lang="es-ES" sz="1800" b="0" dirty="0">
                <a:solidFill>
                  <a:schemeClr val="accent1"/>
                </a:solidFill>
              </a:rPr>
              <a:t>En obras de edificación, para pilares, forjados y vigas </a:t>
            </a:r>
            <a:r>
              <a:rPr lang="es-ES" sz="1800" dirty="0">
                <a:effectLst>
                  <a:outerShdw blurRad="38100" dist="38100" dir="2700000" algn="tl">
                    <a:srgbClr val="000000">
                      <a:alpha val="43137"/>
                    </a:srgbClr>
                  </a:outerShdw>
                </a:effectLst>
              </a:rPr>
              <a:t>se utilizará </a:t>
            </a:r>
            <a:r>
              <a:rPr lang="es-ES" sz="1800" b="0" dirty="0">
                <a:solidFill>
                  <a:schemeClr val="accent1"/>
                </a:solidFill>
              </a:rPr>
              <a:t>un hormigón de </a:t>
            </a:r>
            <a:r>
              <a:rPr lang="es-ES" sz="2400" dirty="0">
                <a:effectLst>
                  <a:outerShdw blurRad="38100" dist="38100" dir="2700000" algn="tl">
                    <a:srgbClr val="000000">
                      <a:alpha val="43137"/>
                    </a:srgbClr>
                  </a:outerShdw>
                </a:effectLst>
              </a:rPr>
              <a:t>consistencia fluida </a:t>
            </a:r>
            <a:r>
              <a:rPr lang="es-ES" sz="1800" b="0" dirty="0"/>
              <a:t>salvo justificación en contra. Esta prescripción se podría aplicar también a elementos de ingeniería civil, en especial los que pudiesen estar densamente armados, como por ejemplo tableros de puentes o estribos.</a:t>
            </a:r>
          </a:p>
        </p:txBody>
      </p:sp>
      <p:pic>
        <p:nvPicPr>
          <p:cNvPr id="6" name="Imagen 5">
            <a:extLst>
              <a:ext uri="{FF2B5EF4-FFF2-40B4-BE49-F238E27FC236}">
                <a16:creationId xmlns:a16="http://schemas.microsoft.com/office/drawing/2014/main" id="{C674DC31-7BE4-352F-9D22-F75F1521748C}"/>
              </a:ext>
            </a:extLst>
          </p:cNvPr>
          <p:cNvPicPr>
            <a:picLocks noChangeAspect="1"/>
          </p:cNvPicPr>
          <p:nvPr/>
        </p:nvPicPr>
        <p:blipFill>
          <a:blip r:embed="rId3"/>
          <a:stretch>
            <a:fillRect/>
          </a:stretch>
        </p:blipFill>
        <p:spPr>
          <a:xfrm>
            <a:off x="0" y="2483215"/>
            <a:ext cx="4114286" cy="2000000"/>
          </a:xfrm>
          <a:prstGeom prst="rect">
            <a:avLst/>
          </a:prstGeom>
        </p:spPr>
      </p:pic>
      <p:pic>
        <p:nvPicPr>
          <p:cNvPr id="7" name="Imagen 6">
            <a:extLst>
              <a:ext uri="{FF2B5EF4-FFF2-40B4-BE49-F238E27FC236}">
                <a16:creationId xmlns:a16="http://schemas.microsoft.com/office/drawing/2014/main" id="{A11F208E-C940-A47F-4E3E-B582100F8716}"/>
              </a:ext>
            </a:extLst>
          </p:cNvPr>
          <p:cNvPicPr>
            <a:picLocks noChangeAspect="1"/>
          </p:cNvPicPr>
          <p:nvPr/>
        </p:nvPicPr>
        <p:blipFill>
          <a:blip r:embed="rId4"/>
          <a:stretch>
            <a:fillRect/>
          </a:stretch>
        </p:blipFill>
        <p:spPr>
          <a:xfrm>
            <a:off x="1090476" y="2207025"/>
            <a:ext cx="1933333" cy="276190"/>
          </a:xfrm>
          <a:prstGeom prst="rect">
            <a:avLst/>
          </a:prstGeom>
        </p:spPr>
      </p:pic>
      <p:sp>
        <p:nvSpPr>
          <p:cNvPr id="8" name="CuadroTexto 7">
            <a:extLst>
              <a:ext uri="{FF2B5EF4-FFF2-40B4-BE49-F238E27FC236}">
                <a16:creationId xmlns:a16="http://schemas.microsoft.com/office/drawing/2014/main" id="{258CD04B-E825-3F5D-424B-9899C42DAA1A}"/>
              </a:ext>
            </a:extLst>
          </p:cNvPr>
          <p:cNvSpPr txBox="1"/>
          <p:nvPr/>
        </p:nvSpPr>
        <p:spPr>
          <a:xfrm>
            <a:off x="4557712" y="6096284"/>
            <a:ext cx="7435623" cy="646331"/>
          </a:xfrm>
          <a:prstGeom prst="rect">
            <a:avLst/>
          </a:prstGeom>
          <a:noFill/>
        </p:spPr>
        <p:txBody>
          <a:bodyPr wrap="square">
            <a:spAutoFit/>
          </a:bodyPr>
          <a:lstStyle/>
          <a:p>
            <a:r>
              <a:rPr lang="es-ES" dirty="0"/>
              <a:t>Primeros problemas: consistencia no habitual genera dudas… , para otros elementos estructurales distintos…</a:t>
            </a:r>
          </a:p>
        </p:txBody>
      </p:sp>
      <p:sp>
        <p:nvSpPr>
          <p:cNvPr id="9" name="CuadroTexto 8">
            <a:extLst>
              <a:ext uri="{FF2B5EF4-FFF2-40B4-BE49-F238E27FC236}">
                <a16:creationId xmlns:a16="http://schemas.microsoft.com/office/drawing/2014/main" id="{A39BA807-7B0B-A46B-76C0-E38C0AC6D5CD}"/>
              </a:ext>
            </a:extLst>
          </p:cNvPr>
          <p:cNvSpPr txBox="1"/>
          <p:nvPr/>
        </p:nvSpPr>
        <p:spPr>
          <a:xfrm>
            <a:off x="293317" y="956086"/>
            <a:ext cx="3111274" cy="369332"/>
          </a:xfrm>
          <a:prstGeom prst="rect">
            <a:avLst/>
          </a:prstGeom>
          <a:noFill/>
          <a:ln cap="sq" cmpd="thickThin">
            <a:solidFill>
              <a:schemeClr val="accent5"/>
            </a:solidFill>
          </a:ln>
          <a:scene3d>
            <a:camera prst="obliqueTopLeft"/>
            <a:lightRig rig="threePt" dir="t"/>
          </a:scene3d>
          <a:sp3d z="88900">
            <a:bevelT w="165100" prst="coolSlant"/>
          </a:sp3d>
        </p:spPr>
        <p:txBody>
          <a:bodyPr wrap="square">
            <a:spAutoFit/>
            <a:flatTx/>
          </a:bodyPr>
          <a:lstStyle/>
          <a:p>
            <a:pPr algn="ctr"/>
            <a:r>
              <a:rPr lang="es-ES" dirty="0">
                <a:effectLst>
                  <a:outerShdw blurRad="38100" dist="38100" dir="2700000" algn="tl">
                    <a:srgbClr val="000000">
                      <a:alpha val="43137"/>
                    </a:srgbClr>
                  </a:outerShdw>
                </a:effectLst>
              </a:rPr>
              <a:t>EVITAR EL AÑADIDO DE AGUA </a:t>
            </a:r>
          </a:p>
        </p:txBody>
      </p:sp>
    </p:spTree>
    <p:extLst>
      <p:ext uri="{BB962C8B-B14F-4D97-AF65-F5344CB8AC3E}">
        <p14:creationId xmlns:p14="http://schemas.microsoft.com/office/powerpoint/2010/main" val="257373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68CADE4-28CB-4271-AB3B-B8379B836A28}"/>
              </a:ext>
            </a:extLst>
          </p:cNvPr>
          <p:cNvSpPr>
            <a:spLocks noGrp="1"/>
          </p:cNvSpPr>
          <p:nvPr>
            <p:ph type="title"/>
          </p:nvPr>
        </p:nvSpPr>
        <p:spPr/>
        <p:txBody>
          <a:bodyPr/>
          <a:lstStyle/>
          <a:p>
            <a:r>
              <a:rPr lang="es-ES" sz="2400" spc="300" dirty="0">
                <a:effectLst>
                  <a:outerShdw blurRad="38100" dist="38100" dir="2700000" algn="tl">
                    <a:srgbClr val="000000">
                      <a:alpha val="43137"/>
                    </a:srgbClr>
                  </a:outerShdw>
                </a:effectLst>
                <a:latin typeface="+mn-lt"/>
              </a:rPr>
              <a:t>T-R/</a:t>
            </a:r>
            <a:r>
              <a:rPr lang="es-ES" spc="300" dirty="0">
                <a:effectLst>
                  <a:outerShdw blurRad="38100" dist="38100" dir="2700000" algn="tl">
                    <a:srgbClr val="000000">
                      <a:alpha val="43137"/>
                    </a:srgbClr>
                  </a:outerShdw>
                </a:effectLst>
                <a:latin typeface="+mn-lt"/>
              </a:rPr>
              <a:t>C</a:t>
            </a:r>
            <a:r>
              <a:rPr lang="es-ES" sz="2400" spc="300" dirty="0">
                <a:effectLst>
                  <a:outerShdw blurRad="38100" dist="38100" dir="2700000" algn="tl">
                    <a:srgbClr val="000000">
                      <a:alpha val="43137"/>
                    </a:srgbClr>
                  </a:outerShdw>
                </a:effectLst>
                <a:latin typeface="+mn-lt"/>
              </a:rPr>
              <a:t>/</a:t>
            </a:r>
            <a:r>
              <a:rPr lang="es-ES" sz="3200" spc="300" dirty="0">
                <a:solidFill>
                  <a:srgbClr val="FF0000"/>
                </a:solidFill>
                <a:effectLst>
                  <a:outerShdw blurRad="38100" dist="38100" dir="2700000" algn="tl">
                    <a:srgbClr val="000000">
                      <a:alpha val="43137"/>
                    </a:srgbClr>
                  </a:outerShdw>
                </a:effectLst>
                <a:latin typeface="+mn-lt"/>
              </a:rPr>
              <a:t>TM</a:t>
            </a:r>
            <a:r>
              <a:rPr lang="es-ES" sz="2400" spc="300" dirty="0">
                <a:effectLst>
                  <a:outerShdw blurRad="38100" dist="38100" dir="2700000" algn="tl">
                    <a:srgbClr val="000000">
                      <a:alpha val="43137"/>
                    </a:srgbClr>
                  </a:outerShdw>
                </a:effectLst>
                <a:latin typeface="+mn-lt"/>
              </a:rPr>
              <a:t>/</a:t>
            </a:r>
            <a:r>
              <a:rPr lang="es-ES" sz="3200" spc="300" dirty="0">
                <a:solidFill>
                  <a:srgbClr val="FF0000"/>
                </a:solidFill>
                <a:effectLst>
                  <a:outerShdw blurRad="38100" dist="38100" dir="2700000" algn="tl">
                    <a:srgbClr val="000000">
                      <a:alpha val="43137"/>
                    </a:srgbClr>
                  </a:outerShdw>
                </a:effectLst>
                <a:latin typeface="+mn-lt"/>
              </a:rPr>
              <a:t>A</a:t>
            </a:r>
          </a:p>
        </p:txBody>
      </p:sp>
      <p:grpSp>
        <p:nvGrpSpPr>
          <p:cNvPr id="15" name="Grupo 14">
            <a:extLst>
              <a:ext uri="{FF2B5EF4-FFF2-40B4-BE49-F238E27FC236}">
                <a16:creationId xmlns:a16="http://schemas.microsoft.com/office/drawing/2014/main" id="{2F84C840-8818-207A-87C3-FBDDE6363CA7}"/>
              </a:ext>
            </a:extLst>
          </p:cNvPr>
          <p:cNvGrpSpPr/>
          <p:nvPr/>
        </p:nvGrpSpPr>
        <p:grpSpPr>
          <a:xfrm>
            <a:off x="270817" y="943459"/>
            <a:ext cx="7083841" cy="2833330"/>
            <a:chOff x="270817" y="943459"/>
            <a:chExt cx="7083841" cy="2833330"/>
          </a:xfrm>
        </p:grpSpPr>
        <p:sp>
          <p:nvSpPr>
            <p:cNvPr id="2" name="CuadroTexto 1">
              <a:extLst>
                <a:ext uri="{FF2B5EF4-FFF2-40B4-BE49-F238E27FC236}">
                  <a16:creationId xmlns:a16="http://schemas.microsoft.com/office/drawing/2014/main" id="{C30F99D6-44EB-4433-9803-B2E64FE75D97}"/>
                </a:ext>
              </a:extLst>
            </p:cNvPr>
            <p:cNvSpPr txBox="1"/>
            <p:nvPr/>
          </p:nvSpPr>
          <p:spPr>
            <a:xfrm>
              <a:off x="296187" y="1468465"/>
              <a:ext cx="7058471" cy="2308324"/>
            </a:xfrm>
            <a:prstGeom prst="rect">
              <a:avLst/>
            </a:prstGeom>
            <a:noFill/>
            <a:ln>
              <a:solidFill>
                <a:schemeClr val="accent6"/>
              </a:solidFill>
            </a:ln>
          </p:spPr>
          <p:txBody>
            <a:bodyPr wrap="none" rtlCol="0">
              <a:spAutoFit/>
            </a:bodyPr>
            <a:lstStyle/>
            <a:p>
              <a:pPr marL="285750" indent="-285750">
                <a:buFont typeface="Wingdings" panose="05000000000000000000" pitchFamily="2" charset="2"/>
                <a:buChar char="q"/>
              </a:pPr>
              <a:r>
                <a:rPr lang="es-ES" dirty="0"/>
                <a:t>Definido en el Proyecto</a:t>
              </a:r>
            </a:p>
            <a:p>
              <a:pPr marL="285750" indent="-285750">
                <a:buFont typeface="Wingdings" panose="05000000000000000000" pitchFamily="2" charset="2"/>
                <a:buChar char="q"/>
              </a:pPr>
              <a:r>
                <a:rPr lang="es-ES" dirty="0"/>
                <a:t>F (armado, espesor de la pieza, distancia entre el armado y el borde).</a:t>
              </a:r>
            </a:p>
            <a:p>
              <a:pPr marL="285750" indent="-285750">
                <a:buFont typeface="Wingdings" panose="05000000000000000000" pitchFamily="2" charset="2"/>
                <a:buChar char="q"/>
              </a:pPr>
              <a:r>
                <a:rPr lang="es-ES" dirty="0"/>
                <a:t>Limitaciones relacionadas:</a:t>
              </a:r>
            </a:p>
            <a:p>
              <a:pPr marL="285750" indent="-285750">
                <a:buFontTx/>
                <a:buChar char="-"/>
              </a:pPr>
              <a:r>
                <a:rPr lang="es-ES" dirty="0"/>
                <a:t>ambiente XM, </a:t>
              </a:r>
            </a:p>
            <a:p>
              <a:pPr marL="285750" indent="-285750">
                <a:buFontTx/>
                <a:buChar char="-"/>
              </a:pPr>
              <a:r>
                <a:rPr lang="es-ES" dirty="0"/>
                <a:t>hormigón de alta resistencia,</a:t>
              </a:r>
            </a:p>
            <a:p>
              <a:pPr marL="285750" indent="-285750">
                <a:buFontTx/>
                <a:buChar char="-"/>
              </a:pPr>
              <a:r>
                <a:rPr lang="es-ES" dirty="0"/>
                <a:t>recubrimiento,</a:t>
              </a:r>
            </a:p>
            <a:p>
              <a:pPr marL="285750" indent="-285750">
                <a:buFontTx/>
                <a:buChar char="-"/>
              </a:pPr>
              <a:r>
                <a:rPr lang="es-ES" dirty="0"/>
                <a:t>probeta cúbica de 100,</a:t>
              </a:r>
            </a:p>
            <a:p>
              <a:pPr marL="285750" indent="-285750">
                <a:buFontTx/>
                <a:buChar char="-"/>
              </a:pPr>
              <a:r>
                <a:rPr lang="es-ES" dirty="0"/>
                <a:t>longitud de las fibras.</a:t>
              </a:r>
            </a:p>
          </p:txBody>
        </p:sp>
        <p:sp>
          <p:nvSpPr>
            <p:cNvPr id="11" name="CuadroTexto 10">
              <a:extLst>
                <a:ext uri="{FF2B5EF4-FFF2-40B4-BE49-F238E27FC236}">
                  <a16:creationId xmlns:a16="http://schemas.microsoft.com/office/drawing/2014/main" id="{0A37DF48-F036-1327-291B-1E2C16E26CE2}"/>
                </a:ext>
              </a:extLst>
            </p:cNvPr>
            <p:cNvSpPr txBox="1"/>
            <p:nvPr/>
          </p:nvSpPr>
          <p:spPr>
            <a:xfrm>
              <a:off x="270817" y="943459"/>
              <a:ext cx="6094674" cy="584775"/>
            </a:xfrm>
            <a:prstGeom prst="rect">
              <a:avLst/>
            </a:prstGeom>
            <a:noFill/>
          </p:spPr>
          <p:txBody>
            <a:bodyPr wrap="square">
              <a:spAutoFit/>
            </a:bodyPr>
            <a:lstStyle/>
            <a:p>
              <a:r>
                <a:rPr lang="es-ES" sz="3200" spc="300" dirty="0">
                  <a:solidFill>
                    <a:srgbClr val="FF0000"/>
                  </a:solidFill>
                  <a:effectLst>
                    <a:outerShdw blurRad="38100" dist="38100" dir="2700000" algn="tl">
                      <a:srgbClr val="000000">
                        <a:alpha val="43137"/>
                      </a:srgbClr>
                    </a:outerShdw>
                  </a:effectLst>
                  <a:latin typeface="+mn-lt"/>
                </a:rPr>
                <a:t>TM</a:t>
              </a:r>
              <a:endParaRPr lang="es-ES" sz="3200" dirty="0"/>
            </a:p>
          </p:txBody>
        </p:sp>
      </p:grpSp>
      <p:grpSp>
        <p:nvGrpSpPr>
          <p:cNvPr id="14" name="Grupo 13">
            <a:extLst>
              <a:ext uri="{FF2B5EF4-FFF2-40B4-BE49-F238E27FC236}">
                <a16:creationId xmlns:a16="http://schemas.microsoft.com/office/drawing/2014/main" id="{97693674-5333-0C73-85E7-5F845110BFD4}"/>
              </a:ext>
            </a:extLst>
          </p:cNvPr>
          <p:cNvGrpSpPr/>
          <p:nvPr/>
        </p:nvGrpSpPr>
        <p:grpSpPr>
          <a:xfrm>
            <a:off x="4826814" y="2836274"/>
            <a:ext cx="11932547" cy="3936383"/>
            <a:chOff x="3737486" y="2844225"/>
            <a:chExt cx="11932547" cy="3936383"/>
          </a:xfrm>
        </p:grpSpPr>
        <p:pic>
          <p:nvPicPr>
            <p:cNvPr id="10" name="Imagen 9">
              <a:extLst>
                <a:ext uri="{FF2B5EF4-FFF2-40B4-BE49-F238E27FC236}">
                  <a16:creationId xmlns:a16="http://schemas.microsoft.com/office/drawing/2014/main" id="{A74F6E50-3BFF-3B27-EEC7-8E150375B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486" y="3316323"/>
              <a:ext cx="6288890" cy="3464285"/>
            </a:xfrm>
            <a:prstGeom prst="rect">
              <a:avLst/>
            </a:prstGeom>
          </p:spPr>
        </p:pic>
        <p:sp>
          <p:nvSpPr>
            <p:cNvPr id="13" name="CuadroTexto 12">
              <a:extLst>
                <a:ext uri="{FF2B5EF4-FFF2-40B4-BE49-F238E27FC236}">
                  <a16:creationId xmlns:a16="http://schemas.microsoft.com/office/drawing/2014/main" id="{FD570C21-B86E-138F-4832-5D5E29E603B7}"/>
                </a:ext>
              </a:extLst>
            </p:cNvPr>
            <p:cNvSpPr txBox="1"/>
            <p:nvPr/>
          </p:nvSpPr>
          <p:spPr>
            <a:xfrm>
              <a:off x="9575359" y="2844225"/>
              <a:ext cx="6094674" cy="584775"/>
            </a:xfrm>
            <a:prstGeom prst="rect">
              <a:avLst/>
            </a:prstGeom>
            <a:noFill/>
          </p:spPr>
          <p:txBody>
            <a:bodyPr wrap="square">
              <a:spAutoFit/>
            </a:bodyPr>
            <a:lstStyle/>
            <a:p>
              <a:r>
                <a:rPr lang="es-ES" sz="3200" spc="300" dirty="0">
                  <a:solidFill>
                    <a:srgbClr val="FF0000"/>
                  </a:solidFill>
                  <a:effectLst>
                    <a:outerShdw blurRad="38100" dist="38100" dir="2700000" algn="tl">
                      <a:srgbClr val="000000">
                        <a:alpha val="43137"/>
                      </a:srgbClr>
                    </a:outerShdw>
                  </a:effectLst>
                  <a:latin typeface="+mn-lt"/>
                </a:rPr>
                <a:t>A</a:t>
              </a:r>
              <a:endParaRPr lang="es-ES" sz="3200" dirty="0"/>
            </a:p>
          </p:txBody>
        </p:sp>
      </p:grpSp>
      <p:sp>
        <p:nvSpPr>
          <p:cNvPr id="16" name="CuadroTexto 15">
            <a:extLst>
              <a:ext uri="{FF2B5EF4-FFF2-40B4-BE49-F238E27FC236}">
                <a16:creationId xmlns:a16="http://schemas.microsoft.com/office/drawing/2014/main" id="{B4390930-B0BB-E535-5473-471A89D2B3D3}"/>
              </a:ext>
            </a:extLst>
          </p:cNvPr>
          <p:cNvSpPr txBox="1"/>
          <p:nvPr/>
        </p:nvSpPr>
        <p:spPr>
          <a:xfrm>
            <a:off x="536360" y="4685384"/>
            <a:ext cx="4290454" cy="1477328"/>
          </a:xfrm>
          <a:prstGeom prst="rect">
            <a:avLst/>
          </a:prstGeom>
          <a:noFill/>
          <a:ln>
            <a:solidFill>
              <a:srgbClr val="7DBA00"/>
            </a:solidFill>
          </a:ln>
        </p:spPr>
        <p:txBody>
          <a:bodyPr wrap="square" rtlCol="0">
            <a:spAutoFit/>
          </a:bodyPr>
          <a:lstStyle/>
          <a:p>
            <a:pPr algn="ctr"/>
            <a:r>
              <a:rPr lang="es-ES" b="1" dirty="0">
                <a:effectLst>
                  <a:outerShdw blurRad="38100" dist="38100" dir="2700000" algn="tl">
                    <a:srgbClr val="000000">
                      <a:alpha val="43137"/>
                    </a:srgbClr>
                  </a:outerShdw>
                </a:effectLst>
              </a:rPr>
              <a:t>ES MUY IMPORTANTE TIPIFICAR TODAS LAS CLASES DE EXPOSICIÓN Y NO SÓLO LA MÁS RESTRICTIVA, POR LAS PRESCRIPCIONES QUE PUEDAN DERIVARSE DE CADA UNA DE ELLAS</a:t>
            </a:r>
          </a:p>
        </p:txBody>
      </p:sp>
    </p:spTree>
    <p:extLst>
      <p:ext uri="{BB962C8B-B14F-4D97-AF65-F5344CB8AC3E}">
        <p14:creationId xmlns:p14="http://schemas.microsoft.com/office/powerpoint/2010/main" val="40800012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3504</TotalTime>
  <Words>2061</Words>
  <Application>Microsoft Office PowerPoint</Application>
  <PresentationFormat>Panorámica</PresentationFormat>
  <Paragraphs>249</Paragraphs>
  <Slides>19</Slides>
  <Notes>19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Aharoni</vt:lpstr>
      <vt:lpstr>Arial</vt:lpstr>
      <vt:lpstr>Arial Black</vt:lpstr>
      <vt:lpstr>Calibri</vt:lpstr>
      <vt:lpstr>Calibri Light</vt:lpstr>
      <vt:lpstr>Corbel</vt:lpstr>
      <vt:lpstr>Verdana</vt:lpstr>
      <vt:lpstr>Wingdings</vt:lpstr>
      <vt:lpstr>Tema de Office</vt:lpstr>
      <vt:lpstr>Presentación de PowerPoint</vt:lpstr>
      <vt:lpstr>Presentación de PowerPoint</vt:lpstr>
      <vt:lpstr>CodE  - Tipificación del hormigón estándar</vt:lpstr>
      <vt:lpstr>Tipificación del hormigón – Responsabilidades apdo.51.3.4</vt:lpstr>
      <vt:lpstr>La tipificación y algunos problemas</vt:lpstr>
      <vt:lpstr>T-R/C/TM/A</vt:lpstr>
      <vt:lpstr>T-R/C/TM/A</vt:lpstr>
      <vt:lpstr>T-R/C/TM/A</vt:lpstr>
      <vt:lpstr>T-R/C/TM/A</vt:lpstr>
      <vt:lpstr>T-R/C/TM/A</vt:lpstr>
      <vt:lpstr>CodE  - Tipificación del hormigón autocompactante – Apdo. 33.6</vt:lpstr>
      <vt:lpstr>CodE  - Tipificación del hormigón con árido reciclado – Apdo. 30.8</vt:lpstr>
      <vt:lpstr>CodE  - Tipificación del hormigón con fibras – Anejo 7 Recomendaciones</vt:lpstr>
      <vt:lpstr>CodE  - Tipificación del hormigón con árido ligero – Anejo 8 Recomendaciones</vt:lpstr>
      <vt:lpstr>CodE  - Tipificación del hormigón proyectado – Anejo 9 Recomendaciones</vt:lpstr>
      <vt:lpstr>CodE  - Tipificación del hormigón proyectado – Anejo 9 Recomendaciones</vt:lpstr>
      <vt:lpstr>CodE  - Tipificación del hormigón de limpieza – Anejo 10 </vt:lpstr>
      <vt:lpstr>CodE  - Tipificación del hormigón no estructural</vt:lpstr>
      <vt:lpstr>Destinos de hormigón no incluidos en el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de marzo de 2022  Gestión de la calidad del hormigón preparado en central  </dc:title>
  <dc:creator>José Mª Carrau Criado</dc:creator>
  <cp:lastModifiedBy>José Mª Carrau Criado</cp:lastModifiedBy>
  <cp:revision>11</cp:revision>
  <cp:lastPrinted>2022-05-24T09:03:05Z</cp:lastPrinted>
  <dcterms:created xsi:type="dcterms:W3CDTF">2022-03-08T08:52:34Z</dcterms:created>
  <dcterms:modified xsi:type="dcterms:W3CDTF">2022-05-24T09:03:09Z</dcterms:modified>
</cp:coreProperties>
</file>